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00" autoAdjust="0"/>
  </p:normalViewPr>
  <p:slideViewPr>
    <p:cSldViewPr>
      <p:cViewPr varScale="1">
        <p:scale>
          <a:sx n="82" d="100"/>
          <a:sy n="82" d="100"/>
        </p:scale>
        <p:origin x="5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owen.org/wp-content/uploads/King.Charles.I.1628.AD-1.jpg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slide" Target="slide1.xml"/><Relationship Id="rId9" Type="http://schemas.openxmlformats.org/officeDocument/2006/relationships/hyperlink" Target="http://en.wikipedia.org/wiki/File:George_Percy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5.xml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1.jpeg"/><Relationship Id="rId9" Type="http://schemas.openxmlformats.org/officeDocument/2006/relationships/hyperlink" Target="http://www.owen.org/wp-content/uploads/King.Charles.I.1628.AD-1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George_Percy.jpg" TargetMode="External"/><Relationship Id="rId3" Type="http://schemas.openxmlformats.org/officeDocument/2006/relationships/slide" Target="slide5.xm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20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    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  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  <a:r>
              <a:rPr lang="en-US" sz="1100" dirty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         </a:t>
            </a:r>
            <a:r>
              <a:rPr lang="en-US" sz="1100" dirty="0" smtClean="0"/>
              <a:t>	Married to </a:t>
            </a:r>
            <a:r>
              <a:rPr lang="en-US" sz="1100" dirty="0" smtClean="0">
                <a:solidFill>
                  <a:schemeClr val="accent1"/>
                </a:solidFill>
              </a:rPr>
              <a:t>Name </a:t>
            </a:r>
            <a:r>
              <a:rPr lang="en-US" sz="1100" dirty="0" smtClean="0"/>
              <a:t>or Single or Widowed from </a:t>
            </a:r>
            <a:r>
              <a:rPr lang="en-US" sz="1100" dirty="0" smtClean="0">
                <a:solidFill>
                  <a:schemeClr val="accent1"/>
                </a:solidFill>
              </a:rPr>
              <a:t>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Employer:  		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Views: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Books: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Activities: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Street, City, State, Zip Code</a:t>
            </a:r>
            <a:endParaRPr lang="en-US" sz="11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First post</a:t>
            </a: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Update status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524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667000" y="182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0" y="5563895"/>
            <a:ext cx="639337" cy="639337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second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third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fifth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fourth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3962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91440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</a:t>
            </a:r>
            <a:r>
              <a:rPr lang="en-US" sz="800" dirty="0" smtClean="0">
                <a:solidFill>
                  <a:srgbClr val="3333CC"/>
                </a:solidFill>
              </a:rPr>
              <a:t> </a:t>
            </a:r>
            <a:r>
              <a:rPr lang="en-US" sz="800" dirty="0" err="1" smtClean="0">
                <a:solidFill>
                  <a:srgbClr val="3333CC"/>
                </a:solidFill>
              </a:rPr>
              <a:t>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28600" y="3754272"/>
            <a:ext cx="572179" cy="572179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sixth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eighth post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896665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Name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4" name="Picture 6" descr="http://ushistoryimages.com/images/captain-john-smith/fullsize/captain-john-smith-4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57600" y="1912038"/>
            <a:ext cx="1754399" cy="1754399"/>
          </a:xfrm>
          <a:prstGeom prst="rect">
            <a:avLst/>
          </a:prstGeom>
          <a:noFill/>
        </p:spPr>
      </p:pic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717643" y="1828800"/>
            <a:ext cx="1905000" cy="1905000"/>
          </a:xfrm>
          <a:prstGeom prst="rect">
            <a:avLst/>
          </a:prstGeom>
          <a:noFill/>
        </p:spPr>
      </p:pic>
      <p:pic>
        <p:nvPicPr>
          <p:cNvPr id="2060" name="Picture 12" descr="Captain John Smith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95400" y="1905000"/>
            <a:ext cx="1828800" cy="1828800"/>
          </a:xfrm>
          <a:prstGeom prst="rect">
            <a:avLst/>
          </a:prstGeom>
          <a:noFill/>
        </p:spPr>
      </p:pic>
      <p:pic>
        <p:nvPicPr>
          <p:cNvPr id="2062" name="Picture 14" descr="http://www.writersreps.com/images/books/jamestown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581400" y="4267200"/>
            <a:ext cx="1752600" cy="1752600"/>
          </a:xfrm>
          <a:prstGeom prst="rect">
            <a:avLst/>
          </a:prstGeom>
          <a:noFill/>
        </p:spPr>
      </p:pic>
      <p:pic>
        <p:nvPicPr>
          <p:cNvPr id="2064" name="Picture 16" descr="http://www.socialstudiesforkids.com/graphics/jamestownarrival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90600" y="3886200"/>
            <a:ext cx="2371725" cy="2371725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7" descr="no-ima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962400"/>
            <a:ext cx="24003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255</Words>
  <Application>Microsoft Office PowerPoint</Application>
  <PresentationFormat>On-screen Show (4:3)</PresentationFormat>
  <Paragraphs>109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Jennifer Caputo</cp:lastModifiedBy>
  <cp:revision>99</cp:revision>
  <dcterms:created xsi:type="dcterms:W3CDTF">2009-03-30T18:09:43Z</dcterms:created>
  <dcterms:modified xsi:type="dcterms:W3CDTF">2018-02-21T17:35:58Z</dcterms:modified>
</cp:coreProperties>
</file>