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8FAF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8FAF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8FAF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AA69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AA69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AA6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E95A9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E95A9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E95A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FAF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FAF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23" autoAdjust="0"/>
  </p:normalViewPr>
  <p:slideViewPr>
    <p:cSldViewPr snapToGrid="0">
      <p:cViewPr varScale="1">
        <p:scale>
          <a:sx n="50" d="100"/>
          <a:sy n="50" d="100"/>
        </p:scale>
        <p:origin x="480" y="3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507915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theme/theme1.xml><?xml version="1.0" encoding="utf-8"?>
<a:theme xmlns:a="http://schemas.openxmlformats.org/drawingml/2006/main" name="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8FAF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229</Words>
  <Application>Microsoft Office PowerPoint</Application>
  <PresentationFormat>Custom</PresentationFormat>
  <Paragraphs>67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 Unicode MS</vt:lpstr>
      <vt:lpstr>Arial Black</vt:lpstr>
      <vt:lpstr>Arial Rounded MT Bold</vt:lpstr>
      <vt:lpstr>Avenir Roman</vt:lpstr>
      <vt:lpstr>Bodoni SvtyTwo ITC TT-Book</vt:lpstr>
      <vt:lpstr>Helvetica</vt:lpstr>
      <vt:lpstr>Palatino</vt:lpstr>
      <vt:lpstr>Zapf Dingbats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Caputo</dc:creator>
  <cp:lastModifiedBy>Jennifer Caputo</cp:lastModifiedBy>
  <cp:revision>20</cp:revision>
  <dcterms:modified xsi:type="dcterms:W3CDTF">2017-03-13T15:01:52Z</dcterms:modified>
</cp:coreProperties>
</file>