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058400" cx="7772400"/>
  <p:notesSz cx="6858000" cy="9144000"/>
  <p:embeddedFontLst>
    <p:embeddedFont>
      <p:font typeface="Yellowtail"/>
      <p:regular r:id="rId14"/>
    </p:embeddedFont>
    <p:embeddedFont>
      <p:font typeface="Oswald Regular"/>
      <p:regular r:id="rId15"/>
      <p:bold r:id="rId16"/>
    </p:embeddedFont>
    <p:embeddedFont>
      <p:font typeface="Spartan"/>
      <p:regular r:id="rId17"/>
      <p:bold r:id="rId18"/>
    </p:embeddedFont>
    <p:embeddedFont>
      <p:font typeface="Helvetica Neue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Light-bold.fntdata"/><Relationship Id="rId11" Type="http://schemas.openxmlformats.org/officeDocument/2006/relationships/slide" Target="slides/slide6.xml"/><Relationship Id="rId22" Type="http://schemas.openxmlformats.org/officeDocument/2006/relationships/font" Target="fonts/HelveticaNeueLight-boldItalic.fntdata"/><Relationship Id="rId10" Type="http://schemas.openxmlformats.org/officeDocument/2006/relationships/slide" Target="slides/slide5.xml"/><Relationship Id="rId21" Type="http://schemas.openxmlformats.org/officeDocument/2006/relationships/font" Target="fonts/HelveticaNeueLigh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OswaldRegular-regular.fntdata"/><Relationship Id="rId14" Type="http://schemas.openxmlformats.org/officeDocument/2006/relationships/font" Target="fonts/Yellowtail-regular.fntdata"/><Relationship Id="rId17" Type="http://schemas.openxmlformats.org/officeDocument/2006/relationships/font" Target="fonts/Spartan-regular.fntdata"/><Relationship Id="rId16" Type="http://schemas.openxmlformats.org/officeDocument/2006/relationships/font" Target="fonts/OswaldRegular-bold.fntdata"/><Relationship Id="rId5" Type="http://schemas.openxmlformats.org/officeDocument/2006/relationships/notesMaster" Target="notesMasters/notesMaster1.xml"/><Relationship Id="rId19" Type="http://schemas.openxmlformats.org/officeDocument/2006/relationships/font" Target="fonts/HelveticaNeueLight-regular.fntdata"/><Relationship Id="rId6" Type="http://schemas.openxmlformats.org/officeDocument/2006/relationships/slide" Target="slides/slide1.xml"/><Relationship Id="rId18" Type="http://schemas.openxmlformats.org/officeDocument/2006/relationships/font" Target="fonts/Spartan-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1c2fd7918_1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1c2fd7918_1_1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1c2fd7918_1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1c2fd7918_1_1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1c2fd7918_3_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71c2fd7918_3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1c2fd7918_3_1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71c2fd7918_3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1979df49e_0_4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1979df49e_0_4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71979df49e_0_5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71979df49e_0_5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71979df49e_0_6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71979df49e_0_6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71c2fd7918_1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71c2fd7918_1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teacherspayteachers.com/Store/Social-Emotional-Workshop" TargetMode="External"/><Relationship Id="rId3" Type="http://schemas.openxmlformats.org/officeDocument/2006/relationships/image" Target="../media/image1.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1" Type="http://schemas.openxmlformats.org/officeDocument/2006/relationships/hyperlink" Target="https://www.instagram.com/socialemotionalworkshop/?hl=en" TargetMode="External"/><Relationship Id="rId10" Type="http://schemas.openxmlformats.org/officeDocument/2006/relationships/image" Target="../media/image9.png"/><Relationship Id="rId13" Type="http://schemas.openxmlformats.org/officeDocument/2006/relationships/hyperlink" Target="http://www.socialemotionalworkshop.com" TargetMode="External"/><Relationship Id="rId12"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mailto:laura@socialemotionalworkshop.com" TargetMode="External"/><Relationship Id="rId4" Type="http://schemas.openxmlformats.org/officeDocument/2006/relationships/hyperlink" Target="https://www.teacherspayteachers.com/Store/Social-Emotional-Workshop" TargetMode="External"/><Relationship Id="rId9" Type="http://schemas.openxmlformats.org/officeDocument/2006/relationships/hyperlink" Target="https://www.pinterest.com/socialemotional/" TargetMode="External"/><Relationship Id="rId14" Type="http://schemas.openxmlformats.org/officeDocument/2006/relationships/image" Target="../media/image11.png"/><Relationship Id="rId5" Type="http://schemas.openxmlformats.org/officeDocument/2006/relationships/hyperlink" Target="https://www.teacherspayteachers.com/Store/Social-Emotional-Workshop" TargetMode="External"/><Relationship Id="rId6" Type="http://schemas.openxmlformats.org/officeDocument/2006/relationships/image" Target="../media/image13.png"/><Relationship Id="rId7" Type="http://schemas.openxmlformats.org/officeDocument/2006/relationships/hyperlink" Target="https://www.facebook.com/SocialEmotionalWorkshop/" TargetMode="External"/><Relationship Id="rId8"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1" Type="http://schemas.openxmlformats.org/officeDocument/2006/relationships/hyperlink" Target="https://www.instagram.com/socialemotionalworkshop/?hl=en" TargetMode="External"/><Relationship Id="rId10" Type="http://schemas.openxmlformats.org/officeDocument/2006/relationships/image" Target="../media/image10.png"/><Relationship Id="rId13" Type="http://schemas.openxmlformats.org/officeDocument/2006/relationships/hyperlink" Target="http://www.socialemotionalworkshop.com" TargetMode="External"/><Relationship Id="rId12"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mailto:laura@socialemotionalworkshop.com" TargetMode="External"/><Relationship Id="rId4" Type="http://schemas.openxmlformats.org/officeDocument/2006/relationships/hyperlink" Target="https://www.teacherspayteachers.com/Store/Social-Emotional-Workshop" TargetMode="External"/><Relationship Id="rId9" Type="http://schemas.openxmlformats.org/officeDocument/2006/relationships/hyperlink" Target="https://www.pinterest.com/socialemotional/" TargetMode="External"/><Relationship Id="rId14" Type="http://schemas.openxmlformats.org/officeDocument/2006/relationships/image" Target="../media/image15.png"/><Relationship Id="rId5" Type="http://schemas.openxmlformats.org/officeDocument/2006/relationships/hyperlink" Target="https://www.teacherspayteachers.com/Store/Social-Emotional-Workshop" TargetMode="External"/><Relationship Id="rId6" Type="http://schemas.openxmlformats.org/officeDocument/2006/relationships/image" Target="../media/image12.png"/><Relationship Id="rId7" Type="http://schemas.openxmlformats.org/officeDocument/2006/relationships/hyperlink" Target="https://www.facebook.com/SocialEmotionalWorkshop/" TargetMode="External"/><Relationship Id="rId8"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teacherspayteachers.com/Store/Social-Emotional-Workshop" TargetMode="External"/><Relationship Id="rId3" Type="http://schemas.openxmlformats.org/officeDocument/2006/relationships/image" Target="../media/image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x">
  <p:cSld name="TITLE_AND_BODY">
    <p:spTree>
      <p:nvGrpSpPr>
        <p:cNvPr id="9" name="Shape 9"/>
        <p:cNvGrpSpPr/>
        <p:nvPr/>
      </p:nvGrpSpPr>
      <p:grpSpPr>
        <a:xfrm>
          <a:off x="0" y="0"/>
          <a:ext cx="0" cy="0"/>
          <a:chOff x="0" y="0"/>
          <a:chExt cx="0" cy="0"/>
        </a:xfrm>
      </p:grpSpPr>
      <p:sp>
        <p:nvSpPr>
          <p:cNvPr id="10" name="Google Shape;10;p2"/>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rt/Font Credits">
  <p:cSld name="Art/Font Credits">
    <p:spTree>
      <p:nvGrpSpPr>
        <p:cNvPr id="86" name="Shape 86"/>
        <p:cNvGrpSpPr/>
        <p:nvPr/>
      </p:nvGrpSpPr>
      <p:grpSpPr>
        <a:xfrm>
          <a:off x="0" y="0"/>
          <a:ext cx="0" cy="0"/>
          <a:chOff x="0" y="0"/>
          <a:chExt cx="0" cy="0"/>
        </a:xfrm>
      </p:grpSpPr>
      <p:sp>
        <p:nvSpPr>
          <p:cNvPr id="87" name="Google Shape;87;p11"/>
          <p:cNvSpPr/>
          <p:nvPr/>
        </p:nvSpPr>
        <p:spPr>
          <a:xfrm>
            <a:off x="190500" y="190500"/>
            <a:ext cx="7391400" cy="9677400"/>
          </a:xfrm>
          <a:prstGeom prst="roundRect">
            <a:avLst>
              <a:gd fmla="val 938"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88" name="Google Shape;88;p11"/>
          <p:cNvSpPr/>
          <p:nvPr/>
        </p:nvSpPr>
        <p:spPr>
          <a:xfrm>
            <a:off x="-1985511" y="377080"/>
            <a:ext cx="6075843" cy="748285"/>
          </a:xfrm>
          <a:prstGeom prst="roundRect">
            <a:avLst>
              <a:gd fmla="val 10141"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89" name="Google Shape;89;p11"/>
          <p:cNvSpPr txBox="1"/>
          <p:nvPr/>
        </p:nvSpPr>
        <p:spPr>
          <a:xfrm>
            <a:off x="323996" y="1272562"/>
            <a:ext cx="7124408" cy="7101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All graphics and fonts have been purchased with commercial licenses from the artists below. Due to these license restrictions, buyers of my products are not permitted to reproduce or reuse any of the graphics from this product.</a:t>
            </a:r>
            <a:endParaRPr/>
          </a:p>
        </p:txBody>
      </p:sp>
      <p:sp>
        <p:nvSpPr>
          <p:cNvPr id="90" name="Google Shape;90;p11"/>
          <p:cNvSpPr txBox="1"/>
          <p:nvPr/>
        </p:nvSpPr>
        <p:spPr>
          <a:xfrm>
            <a:off x="250898" y="377080"/>
            <a:ext cx="3635302" cy="7482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4000"/>
              <a:buFont typeface="Yellowtail"/>
              <a:buNone/>
            </a:pPr>
            <a:r>
              <a:rPr b="0" i="0" lang="en-US" sz="4000" u="none" cap="none" strike="noStrike">
                <a:solidFill>
                  <a:srgbClr val="000000"/>
                </a:solidFill>
                <a:latin typeface="Yellowtail"/>
                <a:ea typeface="Yellowtail"/>
                <a:cs typeface="Yellowtail"/>
                <a:sym typeface="Yellowtail"/>
              </a:rPr>
              <a:t>Art and Font Credits</a:t>
            </a:r>
            <a:endParaRPr/>
          </a:p>
        </p:txBody>
      </p:sp>
      <p:sp>
        <p:nvSpPr>
          <p:cNvPr id="91" name="Google Shape;91;p11"/>
          <p:cNvSpPr txBox="1"/>
          <p:nvPr/>
        </p:nvSpPr>
        <p:spPr>
          <a:xfrm>
            <a:off x="323996" y="2129944"/>
            <a:ext cx="3109667" cy="3037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Click icons to view these designers’ work.</a:t>
            </a:r>
            <a:endParaRPr/>
          </a:p>
        </p:txBody>
      </p:sp>
      <p:sp>
        <p:nvSpPr>
          <p:cNvPr id="92" name="Google Shape;92;p11"/>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93" name="Google Shape;93;p11"/>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rms of Use">
  <p:cSld name="Terms of Use">
    <p:spTree>
      <p:nvGrpSpPr>
        <p:cNvPr id="94" name="Shape 94"/>
        <p:cNvGrpSpPr/>
        <p:nvPr/>
      </p:nvGrpSpPr>
      <p:grpSpPr>
        <a:xfrm>
          <a:off x="0" y="0"/>
          <a:ext cx="0" cy="0"/>
          <a:chOff x="0" y="0"/>
          <a:chExt cx="0" cy="0"/>
        </a:xfrm>
      </p:grpSpPr>
      <p:sp>
        <p:nvSpPr>
          <p:cNvPr id="95" name="Google Shape;95;p12"/>
          <p:cNvSpPr/>
          <p:nvPr/>
        </p:nvSpPr>
        <p:spPr>
          <a:xfrm>
            <a:off x="254000" y="254000"/>
            <a:ext cx="7284933" cy="9550400"/>
          </a:xfrm>
          <a:prstGeom prst="roundRect">
            <a:avLst>
              <a:gd fmla="val 1010"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96" name="Google Shape;96;p12"/>
          <p:cNvSpPr/>
          <p:nvPr/>
        </p:nvSpPr>
        <p:spPr>
          <a:xfrm>
            <a:off x="-1453828" y="382393"/>
            <a:ext cx="4253340" cy="635567"/>
          </a:xfrm>
          <a:prstGeom prst="roundRect">
            <a:avLst>
              <a:gd fmla="val 10559"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97" name="Google Shape;97;p12"/>
          <p:cNvSpPr txBox="1"/>
          <p:nvPr/>
        </p:nvSpPr>
        <p:spPr>
          <a:xfrm>
            <a:off x="317500" y="317500"/>
            <a:ext cx="2237394" cy="7145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3500"/>
              <a:buFont typeface="Yellowtail"/>
              <a:buNone/>
            </a:pPr>
            <a:r>
              <a:rPr b="0" i="0" lang="en-US" sz="3500" u="none" cap="none" strike="noStrike">
                <a:solidFill>
                  <a:srgbClr val="000000"/>
                </a:solidFill>
                <a:latin typeface="Yellowtail"/>
                <a:ea typeface="Yellowtail"/>
                <a:cs typeface="Yellowtail"/>
                <a:sym typeface="Yellowtail"/>
              </a:rPr>
              <a:t>Terms of Use</a:t>
            </a:r>
            <a:endParaRPr/>
          </a:p>
        </p:txBody>
      </p:sp>
      <p:sp>
        <p:nvSpPr>
          <p:cNvPr id="98" name="Google Shape;98;p12"/>
          <p:cNvSpPr txBox="1"/>
          <p:nvPr/>
        </p:nvSpPr>
        <p:spPr>
          <a:xfrm>
            <a:off x="386901" y="5350855"/>
            <a:ext cx="6954209" cy="3272276"/>
          </a:xfrm>
          <a:prstGeom prst="rect">
            <a:avLst/>
          </a:prstGeom>
          <a:noFill/>
          <a:ln>
            <a:noFill/>
          </a:ln>
        </p:spPr>
        <p:txBody>
          <a:bodyPr anchorCtr="0" anchor="t" bIns="52325" lIns="52325" spcFirstLastPara="1" rIns="52325" wrap="square" tIns="52325">
            <a:noAutofit/>
          </a:bodyPr>
          <a:lstStyle/>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When you buy a Social Emotional Workshop product, you buy a </a:t>
            </a:r>
            <a:r>
              <a:rPr b="0" i="0" lang="en-US" sz="1600" u="sng" cap="none" strike="noStrike">
                <a:solidFill>
                  <a:srgbClr val="000000"/>
                </a:solidFill>
                <a:latin typeface="Avenir"/>
                <a:ea typeface="Avenir"/>
                <a:cs typeface="Avenir"/>
                <a:sym typeface="Avenir"/>
              </a:rPr>
              <a:t>one-user license</a:t>
            </a:r>
            <a:r>
              <a:rPr b="0" i="0" lang="en-US" sz="1600" u="none" cap="none" strike="noStrike">
                <a:solidFill>
                  <a:srgbClr val="000000"/>
                </a:solidFill>
                <a:latin typeface="Avenir"/>
                <a:ea typeface="Avenir"/>
                <a:cs typeface="Avenir"/>
                <a:sym typeface="Avenir"/>
              </a:rPr>
              <a:t>. If you have a friend that would love my product, you have two options. </a:t>
            </a:r>
            <a:endParaRPr/>
          </a:p>
          <a:p>
            <a:pPr indent="-187157" lvl="0" marL="187157" marR="0" rtl="0" algn="l">
              <a:lnSpc>
                <a:spcPct val="100000"/>
              </a:lnSpc>
              <a:spcBef>
                <a:spcPts val="0"/>
              </a:spcBef>
              <a:spcAft>
                <a:spcPts val="0"/>
              </a:spcAft>
              <a:buClr>
                <a:srgbClr val="000000"/>
              </a:buClr>
              <a:buSzPts val="1600"/>
              <a:buFont typeface="Avenir"/>
              <a:buAutoNum type="arabicPeriod"/>
            </a:pPr>
            <a:r>
              <a:rPr b="0" i="0" lang="en-US" sz="1600" u="none" cap="none" strike="noStrike">
                <a:solidFill>
                  <a:srgbClr val="000000"/>
                </a:solidFill>
                <a:latin typeface="Avenir"/>
                <a:ea typeface="Avenir"/>
                <a:cs typeface="Avenir"/>
                <a:sym typeface="Avenir"/>
              </a:rPr>
              <a:t>Tell them to visit my store on TPT and purchase their own: </a:t>
            </a:r>
            <a:r>
              <a:rPr b="0" i="0" lang="en-US" sz="1600" u="sng" cap="none" strike="noStrike">
                <a:solidFill>
                  <a:srgbClr val="0000FF"/>
                </a:solidFill>
                <a:latin typeface="Avenir"/>
                <a:ea typeface="Avenir"/>
                <a:cs typeface="Avenir"/>
                <a:sym typeface="Avenir"/>
                <a:hlinkClick r:id="rId2"/>
              </a:rPr>
              <a:t>Social Emotional Workshop</a:t>
            </a:r>
            <a:endParaRPr/>
          </a:p>
          <a:p>
            <a:pPr indent="-187157" lvl="0" marL="187157" marR="0" rtl="0" algn="l">
              <a:lnSpc>
                <a:spcPct val="100000"/>
              </a:lnSpc>
              <a:spcBef>
                <a:spcPts val="0"/>
              </a:spcBef>
              <a:spcAft>
                <a:spcPts val="0"/>
              </a:spcAft>
              <a:buClr>
                <a:srgbClr val="000000"/>
              </a:buClr>
              <a:buSzPts val="1600"/>
              <a:buFont typeface="Avenir"/>
              <a:buAutoNum type="arabicPeriod"/>
            </a:pPr>
            <a:r>
              <a:rPr b="0" i="0" lang="en-US" sz="1600" u="none" cap="none" strike="noStrike">
                <a:solidFill>
                  <a:srgbClr val="000000"/>
                </a:solidFill>
                <a:latin typeface="Avenir"/>
                <a:ea typeface="Avenir"/>
                <a:cs typeface="Avenir"/>
                <a:sym typeface="Avenir"/>
              </a:rPr>
              <a:t>You can be a great friend and purchase a discounted additional user license. Legally, you can then share that purchased product with as many staff members as licenses you purchased. </a:t>
            </a:r>
            <a:endParaRPr/>
          </a:p>
        </p:txBody>
      </p:sp>
      <p:sp>
        <p:nvSpPr>
          <p:cNvPr id="99" name="Google Shape;99;p12"/>
          <p:cNvSpPr txBox="1"/>
          <p:nvPr/>
        </p:nvSpPr>
        <p:spPr>
          <a:xfrm>
            <a:off x="386901" y="1211429"/>
            <a:ext cx="6998597" cy="4139427"/>
          </a:xfrm>
          <a:prstGeom prst="rect">
            <a:avLst/>
          </a:prstGeom>
          <a:noFill/>
          <a:ln>
            <a:noFill/>
          </a:ln>
        </p:spPr>
        <p:txBody>
          <a:bodyPr anchorCtr="0" anchor="t" bIns="49500" lIns="49500" spcFirstLastPara="1" rIns="49500" wrap="square" tIns="49500">
            <a:noAutofit/>
          </a:bodyPr>
          <a:lstStyle/>
          <a:p>
            <a:pPr indent="0" lvl="0" marL="0" marR="0" rtl="0" algn="l">
              <a:lnSpc>
                <a:spcPct val="100000"/>
              </a:lnSpc>
              <a:spcBef>
                <a:spcPts val="0"/>
              </a:spcBef>
              <a:spcAft>
                <a:spcPts val="0"/>
              </a:spcAft>
              <a:buClr>
                <a:srgbClr val="000000"/>
              </a:buClr>
              <a:buSzPts val="2200"/>
              <a:buFont typeface="Avenir"/>
              <a:buNone/>
            </a:pPr>
            <a:r>
              <a:rPr b="0" i="0" lang="en-US" sz="2200" u="sng" cap="none" strike="noStrike">
                <a:solidFill>
                  <a:srgbClr val="000000"/>
                </a:solidFill>
                <a:latin typeface="Avenir"/>
                <a:ea typeface="Avenir"/>
                <a:cs typeface="Avenir"/>
                <a:sym typeface="Avenir"/>
              </a:rPr>
              <a:t>YOU MAY</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Use this item for your own </a:t>
            </a:r>
            <a:r>
              <a:rPr b="0" i="0" lang="en-US" sz="1600" u="none" cap="none" strike="noStrike">
                <a:solidFill>
                  <a:srgbClr val="000000"/>
                </a:solidFill>
                <a:latin typeface="Avenir"/>
                <a:ea typeface="Avenir"/>
                <a:cs typeface="Avenir"/>
                <a:sym typeface="Avenir"/>
              </a:rPr>
              <a:t>personal use</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Use this item with </a:t>
            </a:r>
            <a:r>
              <a:rPr b="0" i="0" lang="en-US" sz="1600" u="none" cap="none" strike="noStrike">
                <a:solidFill>
                  <a:srgbClr val="000000"/>
                </a:solidFill>
                <a:latin typeface="Avenir"/>
                <a:ea typeface="Avenir"/>
                <a:cs typeface="Avenir"/>
                <a:sym typeface="Avenir"/>
              </a:rPr>
              <a:t>students</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 this item for your own use with </a:t>
            </a:r>
            <a:r>
              <a:rPr b="0" i="0" lang="en-US" sz="1600" u="none" cap="none" strike="noStrike">
                <a:solidFill>
                  <a:srgbClr val="000000"/>
                </a:solidFill>
                <a:latin typeface="Avenir"/>
                <a:ea typeface="Avenir"/>
                <a:cs typeface="Avenir"/>
                <a:sym typeface="Avenir"/>
              </a:rPr>
              <a:t>students</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t/>
            </a:r>
            <a:endParaRPr b="0" i="0" sz="1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600"/>
              <a:buFont typeface="Avenir"/>
              <a:buNone/>
            </a:pPr>
            <a:r>
              <a:t/>
            </a:r>
            <a:endParaRPr b="0" i="0" sz="1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rPr b="0" i="0" lang="en-US" sz="2200" u="sng" cap="none" strike="noStrike">
                <a:solidFill>
                  <a:srgbClr val="000000"/>
                </a:solidFill>
                <a:latin typeface="Avenir"/>
                <a:ea typeface="Avenir"/>
                <a:cs typeface="Avenir"/>
                <a:sym typeface="Avenir"/>
              </a:rPr>
              <a:t>YOU MAY NOT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Give</a:t>
            </a:r>
            <a:r>
              <a:rPr b="0" i="0" lang="en-US" sz="1600" u="none" cap="none" strike="noStrike">
                <a:solidFill>
                  <a:srgbClr val="000000"/>
                </a:solidFill>
                <a:latin typeface="Avenir"/>
                <a:ea typeface="Avenir"/>
                <a:cs typeface="Avenir"/>
                <a:sym typeface="Avenir"/>
              </a:rPr>
              <a:t> this item to others.</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a:t>
            </a:r>
            <a:r>
              <a:rPr b="0" i="0" lang="en-US" sz="1600" u="none" cap="none" strike="noStrike">
                <a:solidFill>
                  <a:srgbClr val="000000"/>
                </a:solidFill>
                <a:latin typeface="Avenir"/>
                <a:ea typeface="Avenir"/>
                <a:cs typeface="Avenir"/>
                <a:sym typeface="Avenir"/>
              </a:rPr>
              <a:t> this item for use by others.</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Post this item on a </a:t>
            </a:r>
            <a:r>
              <a:rPr b="0" i="0" lang="en-US" sz="1600" u="none" cap="none" strike="noStrike">
                <a:solidFill>
                  <a:srgbClr val="000000"/>
                </a:solidFill>
                <a:latin typeface="Avenir"/>
                <a:ea typeface="Avenir"/>
                <a:cs typeface="Avenir"/>
                <a:sym typeface="Avenir"/>
              </a:rPr>
              <a:t>website</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Copy/modify</a:t>
            </a:r>
            <a:r>
              <a:rPr b="0" i="0" lang="en-US" sz="1600" u="none" cap="none" strike="noStrike">
                <a:solidFill>
                  <a:srgbClr val="000000"/>
                </a:solidFill>
                <a:latin typeface="Avenir"/>
                <a:ea typeface="Avenir"/>
                <a:cs typeface="Avenir"/>
                <a:sym typeface="Avenir"/>
              </a:rPr>
              <a:t> any part of this document to offer others for </a:t>
            </a:r>
            <a:r>
              <a:rPr b="0" i="0" lang="en-US" sz="1600" u="none" cap="none" strike="noStrike">
                <a:solidFill>
                  <a:srgbClr val="000000"/>
                </a:solidFill>
                <a:latin typeface="Avenir"/>
                <a:ea typeface="Avenir"/>
                <a:cs typeface="Avenir"/>
                <a:sym typeface="Avenir"/>
              </a:rPr>
              <a:t>free</a:t>
            </a:r>
            <a:r>
              <a:rPr b="0" i="0" lang="en-US" sz="1600" u="none" cap="none" strike="noStrike">
                <a:solidFill>
                  <a:srgbClr val="000000"/>
                </a:solidFill>
                <a:latin typeface="Avenir"/>
                <a:ea typeface="Avenir"/>
                <a:cs typeface="Avenir"/>
                <a:sym typeface="Avenir"/>
              </a:rPr>
              <a:t> or </a:t>
            </a:r>
            <a:r>
              <a:rPr b="0" i="0" lang="en-US" sz="1600" u="none" cap="none" strike="noStrike">
                <a:solidFill>
                  <a:srgbClr val="000000"/>
                </a:solidFill>
                <a:latin typeface="Avenir"/>
                <a:ea typeface="Avenir"/>
                <a:cs typeface="Avenir"/>
                <a:sym typeface="Avenir"/>
              </a:rPr>
              <a:t>sale</a:t>
            </a:r>
            <a:r>
              <a:rPr b="0" i="0" lang="en-US" sz="1600" u="none" cap="none" strike="noStrike">
                <a:solidFill>
                  <a:srgbClr val="000000"/>
                </a:solidFill>
                <a:latin typeface="Avenir"/>
                <a:ea typeface="Avenir"/>
                <a:cs typeface="Avenir"/>
                <a:sym typeface="Avenir"/>
              </a:rPr>
              <a:t>.</a:t>
            </a:r>
            <a:endParaRPr/>
          </a:p>
        </p:txBody>
      </p:sp>
      <p:sp>
        <p:nvSpPr>
          <p:cNvPr id="100" name="Google Shape;100;p12"/>
          <p:cNvSpPr txBox="1"/>
          <p:nvPr/>
        </p:nvSpPr>
        <p:spPr>
          <a:xfrm>
            <a:off x="386901" y="8243768"/>
            <a:ext cx="6954210" cy="1402034"/>
          </a:xfrm>
          <a:prstGeom prst="rect">
            <a:avLst/>
          </a:prstGeom>
          <a:noFill/>
          <a:ln>
            <a:noFill/>
          </a:ln>
        </p:spPr>
        <p:txBody>
          <a:bodyPr anchorCtr="0" anchor="t" bIns="49500" lIns="49500" spcFirstLastPara="1" rIns="49500" wrap="square" tIns="49500">
            <a:noAutofit/>
          </a:bodyPr>
          <a:lstStyle/>
          <a:p>
            <a:pPr indent="0" lvl="0" marL="0" marR="0" rtl="0" algn="just">
              <a:lnSpc>
                <a:spcPct val="11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 Copyright 2018. All rights reserved.  Permission is granted to copy pages specifically designed for student and counselor use by the original purchaser.  The reproduction of any other part of this product is strictly prohibited.  Copying any part of this product and placing it on the Internet in any form is strictly forbidden.  Doing so is a violation of the Digital Millennium Copyright Act (DCMA).</a:t>
            </a:r>
            <a:endParaRPr/>
          </a:p>
        </p:txBody>
      </p:sp>
      <p:cxnSp>
        <p:nvCxnSpPr>
          <p:cNvPr id="101" name="Google Shape;101;p12"/>
          <p:cNvCxnSpPr/>
          <p:nvPr/>
        </p:nvCxnSpPr>
        <p:spPr>
          <a:xfrm>
            <a:off x="2073505" y="5010150"/>
            <a:ext cx="3645922" cy="0"/>
          </a:xfrm>
          <a:prstGeom prst="straightConnector1">
            <a:avLst/>
          </a:prstGeom>
          <a:noFill/>
          <a:ln cap="flat" cmpd="sng" w="38100">
            <a:solidFill>
              <a:srgbClr val="AF2D24"/>
            </a:solidFill>
            <a:prstDash val="solid"/>
            <a:round/>
            <a:headEnd len="sm" w="sm" type="none"/>
            <a:tailEnd len="sm" w="sm" type="none"/>
          </a:ln>
          <a:effectLst>
            <a:outerShdw blurRad="38100" rotWithShape="0" dir="5400000" dist="12700">
              <a:srgbClr val="000000">
                <a:alpha val="37647"/>
              </a:srgbClr>
            </a:outerShdw>
          </a:effectLst>
        </p:spPr>
      </p:cxnSp>
      <p:pic>
        <p:nvPicPr>
          <p:cNvPr descr="SP167_Perform_Dramatic_Sad.png" id="102" name="Google Shape;102;p12"/>
          <p:cNvPicPr preferRelativeResize="0"/>
          <p:nvPr/>
        </p:nvPicPr>
        <p:blipFill rotWithShape="1">
          <a:blip r:embed="rId3">
            <a:alphaModFix/>
          </a:blip>
          <a:srcRect b="0" l="0" r="0" t="0"/>
          <a:stretch/>
        </p:blipFill>
        <p:spPr>
          <a:xfrm flipH="1">
            <a:off x="3548908" y="2772058"/>
            <a:ext cx="1270994" cy="1453549"/>
          </a:xfrm>
          <a:prstGeom prst="rect">
            <a:avLst/>
          </a:prstGeom>
          <a:noFill/>
          <a:ln>
            <a:noFill/>
          </a:ln>
        </p:spPr>
      </p:pic>
      <p:pic>
        <p:nvPicPr>
          <p:cNvPr descr="SP167_Perform_Director.png" id="103" name="Google Shape;103;p12"/>
          <p:cNvPicPr preferRelativeResize="0"/>
          <p:nvPr/>
        </p:nvPicPr>
        <p:blipFill rotWithShape="1">
          <a:blip r:embed="rId4">
            <a:alphaModFix/>
          </a:blip>
          <a:srcRect b="0" l="0" r="0" t="0"/>
          <a:stretch/>
        </p:blipFill>
        <p:spPr>
          <a:xfrm flipH="1">
            <a:off x="4819901" y="983099"/>
            <a:ext cx="2013956" cy="1622078"/>
          </a:xfrm>
          <a:prstGeom prst="rect">
            <a:avLst/>
          </a:prstGeom>
          <a:noFill/>
          <a:ln>
            <a:noFill/>
          </a:ln>
        </p:spPr>
      </p:pic>
      <p:sp>
        <p:nvSpPr>
          <p:cNvPr id="104" name="Google Shape;104;p12"/>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x">
  <p:cSld name="TITLE_AND_BODY">
    <p:spTree>
      <p:nvGrpSpPr>
        <p:cNvPr id="109" name="Shape 109"/>
        <p:cNvGrpSpPr/>
        <p:nvPr/>
      </p:nvGrpSpPr>
      <p:grpSpPr>
        <a:xfrm>
          <a:off x="0" y="0"/>
          <a:ext cx="0" cy="0"/>
          <a:chOff x="0" y="0"/>
          <a:chExt cx="0" cy="0"/>
        </a:xfrm>
      </p:grpSpPr>
      <p:sp>
        <p:nvSpPr>
          <p:cNvPr id="110" name="Google Shape;110;p14"/>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 Page">
  <p:cSld name="Author Page">
    <p:spTree>
      <p:nvGrpSpPr>
        <p:cNvPr id="111" name="Shape 111"/>
        <p:cNvGrpSpPr/>
        <p:nvPr/>
      </p:nvGrpSpPr>
      <p:grpSpPr>
        <a:xfrm>
          <a:off x="0" y="0"/>
          <a:ext cx="0" cy="0"/>
          <a:chOff x="0" y="0"/>
          <a:chExt cx="0" cy="0"/>
        </a:xfrm>
      </p:grpSpPr>
      <p:sp>
        <p:nvSpPr>
          <p:cNvPr id="112" name="Google Shape;112;p15"/>
          <p:cNvSpPr/>
          <p:nvPr/>
        </p:nvSpPr>
        <p:spPr>
          <a:xfrm>
            <a:off x="254000" y="254000"/>
            <a:ext cx="7284933" cy="9550400"/>
          </a:xfrm>
          <a:prstGeom prst="roundRect">
            <a:avLst>
              <a:gd fmla="val 935" name="adj"/>
            </a:avLst>
          </a:prstGeom>
          <a:solidFill>
            <a:srgbClr val="FFFFFF"/>
          </a:solidFill>
          <a:ln cap="flat" cmpd="sng" w="38100">
            <a:solidFill>
              <a:srgbClr val="707273"/>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13" name="Google Shape;113;p15"/>
          <p:cNvSpPr txBox="1"/>
          <p:nvPr/>
        </p:nvSpPr>
        <p:spPr>
          <a:xfrm>
            <a:off x="1591484" y="1088709"/>
            <a:ext cx="5618373" cy="3716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1300"/>
              <a:buFont typeface="Avenir"/>
              <a:buNone/>
            </a:pPr>
            <a:r>
              <a:rPr b="0" i="0" lang="en-US" sz="1300" u="none" cap="none" strike="noStrike">
                <a:solidFill>
                  <a:srgbClr val="000000"/>
                </a:solidFill>
                <a:latin typeface="Avenir"/>
                <a:ea typeface="Avenir"/>
                <a:cs typeface="Avenir"/>
                <a:sym typeface="Avenir"/>
              </a:rPr>
              <a:t>In-depth resources that are flexible, evidence-based, and engaging.</a:t>
            </a:r>
            <a:endParaRPr/>
          </a:p>
        </p:txBody>
      </p:sp>
      <p:sp>
        <p:nvSpPr>
          <p:cNvPr id="114" name="Google Shape;114;p15"/>
          <p:cNvSpPr txBox="1"/>
          <p:nvPr/>
        </p:nvSpPr>
        <p:spPr>
          <a:xfrm>
            <a:off x="5653923" y="9545066"/>
            <a:ext cx="1802512" cy="278385"/>
          </a:xfrm>
          <a:prstGeom prst="rect">
            <a:avLst/>
          </a:prstGeom>
          <a:noFill/>
          <a:ln>
            <a:noFill/>
          </a:ln>
        </p:spPr>
        <p:txBody>
          <a:bodyPr anchorCtr="0" anchor="t" bIns="50275" lIns="50275" spcFirstLastPara="1" rIns="50275" wrap="square" tIns="5027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15" name="Google Shape;115;p15"/>
          <p:cNvSpPr txBox="1"/>
          <p:nvPr/>
        </p:nvSpPr>
        <p:spPr>
          <a:xfrm>
            <a:off x="2032977" y="1828793"/>
            <a:ext cx="5423458" cy="1764206"/>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Hi there! My name is Laura. I am a school psychologist and educational consultant in New York City. During my career, I have also been a Special Education Director and a Director at a camp for children with Autism. Before I knew what to call it, social and emotional learning was my passion. It seems like without that, not much else works very well, amirite? I am truly grateful for the opportunity to share that passion and knowledge with countless professionals and students. What a gift. </a:t>
            </a:r>
            <a:endParaRPr/>
          </a:p>
        </p:txBody>
      </p:sp>
      <p:pic>
        <p:nvPicPr>
          <p:cNvPr descr="Insta Logo.png" id="116" name="Google Shape;116;p15"/>
          <p:cNvPicPr preferRelativeResize="0"/>
          <p:nvPr/>
        </p:nvPicPr>
        <p:blipFill rotWithShape="1">
          <a:blip r:embed="rId2">
            <a:alphaModFix/>
          </a:blip>
          <a:srcRect b="7" l="0" r="7" t="0"/>
          <a:stretch/>
        </p:blipFill>
        <p:spPr>
          <a:xfrm>
            <a:off x="393644" y="1946963"/>
            <a:ext cx="1550592" cy="1550592"/>
          </a:xfrm>
          <a:custGeom>
            <a:rect b="b" l="l" r="r" t="t"/>
            <a:pathLst>
              <a:path extrusionOk="0" h="21600" w="21600">
                <a:moveTo>
                  <a:pt x="0" y="0"/>
                </a:moveTo>
                <a:lnTo>
                  <a:pt x="0" y="10803"/>
                </a:lnTo>
                <a:lnTo>
                  <a:pt x="0" y="21600"/>
                </a:lnTo>
                <a:lnTo>
                  <a:pt x="10803" y="21600"/>
                </a:lnTo>
                <a:lnTo>
                  <a:pt x="21600" y="21600"/>
                </a:lnTo>
                <a:lnTo>
                  <a:pt x="21600" y="10803"/>
                </a:lnTo>
                <a:lnTo>
                  <a:pt x="21600" y="0"/>
                </a:lnTo>
                <a:lnTo>
                  <a:pt x="10803" y="0"/>
                </a:lnTo>
                <a:lnTo>
                  <a:pt x="0" y="0"/>
                </a:lnTo>
                <a:close/>
                <a:moveTo>
                  <a:pt x="1614" y="16293"/>
                </a:moveTo>
                <a:lnTo>
                  <a:pt x="2029" y="16901"/>
                </a:lnTo>
                <a:cubicBezTo>
                  <a:pt x="2896" y="18177"/>
                  <a:pt x="4035" y="19216"/>
                  <a:pt x="5523" y="20085"/>
                </a:cubicBezTo>
                <a:cubicBezTo>
                  <a:pt x="5906" y="20309"/>
                  <a:pt x="6191" y="20535"/>
                  <a:pt x="6159" y="20588"/>
                </a:cubicBezTo>
                <a:cubicBezTo>
                  <a:pt x="6124" y="20645"/>
                  <a:pt x="4966" y="20688"/>
                  <a:pt x="3356" y="20688"/>
                </a:cubicBezTo>
                <a:cubicBezTo>
                  <a:pt x="1219" y="20688"/>
                  <a:pt x="592" y="20656"/>
                  <a:pt x="553" y="20555"/>
                </a:cubicBezTo>
                <a:cubicBezTo>
                  <a:pt x="525" y="20483"/>
                  <a:pt x="516" y="19507"/>
                  <a:pt x="531" y="18388"/>
                </a:cubicBezTo>
                <a:lnTo>
                  <a:pt x="558" y="16353"/>
                </a:lnTo>
                <a:lnTo>
                  <a:pt x="1089" y="16326"/>
                </a:lnTo>
                <a:lnTo>
                  <a:pt x="1614" y="16293"/>
                </a:lnTo>
                <a:close/>
                <a:moveTo>
                  <a:pt x="20019" y="16293"/>
                </a:moveTo>
                <a:lnTo>
                  <a:pt x="20527" y="16326"/>
                </a:lnTo>
                <a:lnTo>
                  <a:pt x="21042" y="16353"/>
                </a:lnTo>
                <a:lnTo>
                  <a:pt x="21042" y="18493"/>
                </a:lnTo>
                <a:lnTo>
                  <a:pt x="21042" y="20633"/>
                </a:lnTo>
                <a:lnTo>
                  <a:pt x="18272" y="20660"/>
                </a:lnTo>
                <a:cubicBezTo>
                  <a:pt x="16663" y="20676"/>
                  <a:pt x="15480" y="20648"/>
                  <a:pt x="15447" y="20594"/>
                </a:cubicBezTo>
                <a:cubicBezTo>
                  <a:pt x="15415" y="20542"/>
                  <a:pt x="15650" y="20354"/>
                  <a:pt x="15972" y="20174"/>
                </a:cubicBezTo>
                <a:cubicBezTo>
                  <a:pt x="17362" y="19396"/>
                  <a:pt x="18670" y="18218"/>
                  <a:pt x="19571" y="16934"/>
                </a:cubicBezTo>
                <a:lnTo>
                  <a:pt x="20019" y="16293"/>
                </a:lnTo>
                <a:close/>
              </a:path>
            </a:pathLst>
          </a:custGeom>
          <a:noFill/>
          <a:ln>
            <a:noFill/>
          </a:ln>
        </p:spPr>
      </p:pic>
      <p:sp>
        <p:nvSpPr>
          <p:cNvPr id="117" name="Google Shape;117;p15"/>
          <p:cNvSpPr txBox="1"/>
          <p:nvPr/>
        </p:nvSpPr>
        <p:spPr>
          <a:xfrm>
            <a:off x="393645" y="5067029"/>
            <a:ext cx="6974183" cy="3349166"/>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Please, and I mean please, </a:t>
            </a:r>
            <a:r>
              <a:rPr b="0" i="0" lang="en-US" sz="1200" u="sng" cap="none" strike="noStrike">
                <a:solidFill>
                  <a:schemeClr val="hlink"/>
                </a:solidFill>
                <a:latin typeface="Avenir"/>
                <a:ea typeface="Avenir"/>
                <a:cs typeface="Avenir"/>
                <a:sym typeface="Avenir"/>
                <a:hlinkClick r:id="rId3"/>
              </a:rPr>
              <a:t>contact me</a:t>
            </a:r>
            <a:r>
              <a:rPr b="0" i="0" lang="en-US" sz="1200" u="none" cap="none" strike="noStrike">
                <a:solidFill>
                  <a:srgbClr val="000000"/>
                </a:solidFill>
                <a:latin typeface="Avenir"/>
                <a:ea typeface="Avenir"/>
                <a:cs typeface="Avenir"/>
                <a:sym typeface="Avenir"/>
              </a:rPr>
              <a:t> </a:t>
            </a:r>
            <a:r>
              <a:rPr b="0" i="0" lang="en-US" sz="1200" u="none" cap="none" strike="noStrike">
                <a:solidFill>
                  <a:srgbClr val="000000"/>
                </a:solidFill>
                <a:latin typeface="Avenir"/>
                <a:ea typeface="Avenir"/>
                <a:cs typeface="Avenir"/>
                <a:sym typeface="Avenir"/>
              </a:rPr>
              <a:t>with questions or suggestions. I love hearing what you loved or less than loved about a resource, what you are struggling with in your practice, or if you want to grab coffee on a trip to New York. Suggestions are handled quickly, and you will be able to redownload any future revisions.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Catch a </a:t>
            </a:r>
            <a:r>
              <a:rPr b="0" i="0" lang="en-US" sz="1200" u="none" cap="none" strike="noStrike">
                <a:solidFill>
                  <a:srgbClr val="000000"/>
                </a:solidFill>
                <a:latin typeface="Avenir"/>
                <a:ea typeface="Avenir"/>
                <a:cs typeface="Avenir"/>
                <a:sym typeface="Avenir"/>
              </a:rPr>
              <a:t>typo or mistake</a:t>
            </a:r>
            <a:r>
              <a:rPr b="0" i="0" lang="en-US" sz="1200" u="none" cap="none" strike="noStrike">
                <a:solidFill>
                  <a:srgbClr val="000000"/>
                </a:solidFill>
                <a:latin typeface="Avenir"/>
                <a:ea typeface="Avenir"/>
                <a:cs typeface="Avenir"/>
                <a:sym typeface="Avenir"/>
              </a:rPr>
              <a:t>? Definitely email me and be kindly rewarded with a freebie from my store. I want a perfect resource as much as you do. </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Do you have pictures of my </a:t>
            </a:r>
            <a:r>
              <a:rPr b="0" i="0" lang="en-US" sz="1200" u="none" cap="none" strike="noStrike">
                <a:solidFill>
                  <a:srgbClr val="000000"/>
                </a:solidFill>
                <a:latin typeface="Avenir"/>
                <a:ea typeface="Avenir"/>
                <a:cs typeface="Avenir"/>
                <a:sym typeface="Avenir"/>
              </a:rPr>
              <a:t>resources in action</a:t>
            </a:r>
            <a:r>
              <a:rPr b="0" i="0" lang="en-US" sz="1200" u="none" cap="none" strike="noStrike">
                <a:solidFill>
                  <a:srgbClr val="000000"/>
                </a:solidFill>
                <a:latin typeface="Avenir"/>
                <a:ea typeface="Avenir"/>
                <a:cs typeface="Avenir"/>
                <a:sym typeface="Avenir"/>
              </a:rPr>
              <a:t>? Send them to me. I love to shout out your pictures on social media.</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To cement our new friendship, I am always looking for people to </a:t>
            </a:r>
            <a:r>
              <a:rPr b="0" i="0" lang="en-US" sz="1200" u="none" cap="none" strike="noStrike">
                <a:solidFill>
                  <a:srgbClr val="000000"/>
                </a:solidFill>
                <a:latin typeface="Avenir"/>
                <a:ea typeface="Avenir"/>
                <a:cs typeface="Avenir"/>
                <a:sym typeface="Avenir"/>
              </a:rPr>
              <a:t>test out new products</a:t>
            </a:r>
            <a:r>
              <a:rPr b="0" i="0" lang="en-US" sz="1200" u="none" cap="none" strike="noStrike">
                <a:solidFill>
                  <a:srgbClr val="000000"/>
                </a:solidFill>
                <a:latin typeface="Avenir"/>
                <a:ea typeface="Avenir"/>
                <a:cs typeface="Avenir"/>
                <a:sym typeface="Avenir"/>
              </a:rPr>
              <a:t>. Reach out to join the crew.</a:t>
            </a:r>
            <a:endParaRPr/>
          </a:p>
        </p:txBody>
      </p:sp>
      <p:sp>
        <p:nvSpPr>
          <p:cNvPr id="118" name="Google Shape;118;p15"/>
          <p:cNvSpPr/>
          <p:nvPr/>
        </p:nvSpPr>
        <p:spPr>
          <a:xfrm>
            <a:off x="-759849" y="4396892"/>
            <a:ext cx="4753468" cy="540478"/>
          </a:xfrm>
          <a:prstGeom prst="roundRect">
            <a:avLst>
              <a:gd fmla="val 13849"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119" name="Google Shape;119;p15"/>
          <p:cNvSpPr txBox="1"/>
          <p:nvPr/>
        </p:nvSpPr>
        <p:spPr>
          <a:xfrm>
            <a:off x="393645" y="4396892"/>
            <a:ext cx="3502822" cy="4815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Did we just become best friends?</a:t>
            </a:r>
            <a:endParaRPr/>
          </a:p>
        </p:txBody>
      </p:sp>
      <p:sp>
        <p:nvSpPr>
          <p:cNvPr id="120" name="Google Shape;120;p15"/>
          <p:cNvSpPr/>
          <p:nvPr/>
        </p:nvSpPr>
        <p:spPr>
          <a:xfrm>
            <a:off x="2670220" y="5836707"/>
            <a:ext cx="254466" cy="224876"/>
          </a:xfrm>
          <a:custGeom>
            <a:rect b="b" l="l" r="r" t="t"/>
            <a:pathLst>
              <a:path extrusionOk="0" h="21433" w="21506">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rgbClr val="B82F27"/>
          </a:solidFill>
          <a:ln>
            <a:noFill/>
          </a:ln>
          <a:effectLst>
            <a:outerShdw blurRad="38100" rotWithShape="0" dir="5400000" dist="12700">
              <a:srgbClr val="000000">
                <a:alpha val="34901"/>
              </a:srgbClr>
            </a:outerShdw>
          </a:effectLst>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21" name="Google Shape;121;p15"/>
          <p:cNvCxnSpPr/>
          <p:nvPr/>
        </p:nvCxnSpPr>
        <p:spPr>
          <a:xfrm>
            <a:off x="425105" y="1591558"/>
            <a:ext cx="6942723" cy="1"/>
          </a:xfrm>
          <a:prstGeom prst="straightConnector1">
            <a:avLst/>
          </a:prstGeom>
          <a:noFill/>
          <a:ln cap="flat" cmpd="sng" w="38100">
            <a:solidFill>
              <a:srgbClr val="6FE3C3"/>
            </a:solidFill>
            <a:prstDash val="solid"/>
            <a:round/>
            <a:headEnd len="sm" w="sm" type="none"/>
            <a:tailEnd len="sm" w="sm" type="none"/>
          </a:ln>
          <a:effectLst>
            <a:outerShdw blurRad="38100" rotWithShape="0" dir="5400000" dist="12700">
              <a:srgbClr val="000000">
                <a:alpha val="37647"/>
              </a:srgbClr>
            </a:outerShdw>
          </a:effectLst>
        </p:spPr>
      </p:cxnSp>
      <p:sp>
        <p:nvSpPr>
          <p:cNvPr id="122" name="Google Shape;122;p15"/>
          <p:cNvSpPr txBox="1"/>
          <p:nvPr/>
        </p:nvSpPr>
        <p:spPr>
          <a:xfrm>
            <a:off x="1073656" y="8516040"/>
            <a:ext cx="1086457" cy="682166"/>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600"/>
              <a:buFont typeface="Yellowtail"/>
              <a:buNone/>
            </a:pPr>
            <a:r>
              <a:rPr b="0" i="0" lang="en-US" sz="3600" u="none" cap="none" strike="noStrike">
                <a:solidFill>
                  <a:srgbClr val="000000"/>
                </a:solidFill>
                <a:latin typeface="Yellowtail"/>
                <a:ea typeface="Yellowtail"/>
                <a:cs typeface="Yellowtail"/>
                <a:sym typeface="Yellowtail"/>
              </a:rPr>
              <a:t>-laura</a:t>
            </a:r>
            <a:endParaRPr/>
          </a:p>
        </p:txBody>
      </p:sp>
      <p:sp>
        <p:nvSpPr>
          <p:cNvPr id="123" name="Google Shape;123;p15"/>
          <p:cNvSpPr txBox="1"/>
          <p:nvPr/>
        </p:nvSpPr>
        <p:spPr>
          <a:xfrm>
            <a:off x="425105" y="3722227"/>
            <a:ext cx="6942723" cy="545005"/>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FF"/>
              </a:buClr>
              <a:buSzPts val="1200"/>
              <a:buFont typeface="Avenir"/>
              <a:buNone/>
            </a:pPr>
            <a:r>
              <a:rPr b="0" i="0" lang="en-US" sz="1200" u="sng" cap="none" strike="noStrike">
                <a:solidFill>
                  <a:schemeClr val="hlink"/>
                </a:solidFill>
                <a:latin typeface="Avenir"/>
                <a:ea typeface="Avenir"/>
                <a:cs typeface="Avenir"/>
                <a:sym typeface="Avenir"/>
                <a:hlinkClick r:id="rId4"/>
              </a:rPr>
              <a:t>My store</a:t>
            </a:r>
            <a:r>
              <a:rPr b="0" i="0" lang="en-US" sz="1200" u="none" cap="none" strike="noStrike">
                <a:solidFill>
                  <a:srgbClr val="000000"/>
                </a:solidFill>
                <a:latin typeface="Avenir"/>
                <a:ea typeface="Avenir"/>
                <a:cs typeface="Avenir"/>
                <a:sym typeface="Avenir"/>
              </a:rPr>
              <a:t> is dedicated to in-depth, evidence based resources that school counselors, psychologists and teachers can use flexibly to engage some of our neediest students. </a:t>
            </a:r>
            <a:endParaRPr/>
          </a:p>
        </p:txBody>
      </p:sp>
      <p:pic>
        <p:nvPicPr>
          <p:cNvPr descr="SEW Long.png" id="124" name="Google Shape;124;p15">
            <a:hlinkClick r:id="rId5"/>
          </p:cNvPr>
          <p:cNvPicPr preferRelativeResize="0"/>
          <p:nvPr/>
        </p:nvPicPr>
        <p:blipFill rotWithShape="1">
          <a:blip r:embed="rId6">
            <a:alphaModFix/>
          </a:blip>
          <a:srcRect b="0" l="0" r="0" t="0"/>
          <a:stretch/>
        </p:blipFill>
        <p:spPr>
          <a:xfrm>
            <a:off x="393644" y="233249"/>
            <a:ext cx="7323033" cy="1406120"/>
          </a:xfrm>
          <a:prstGeom prst="rect">
            <a:avLst/>
          </a:prstGeom>
          <a:noFill/>
          <a:ln>
            <a:noFill/>
          </a:ln>
        </p:spPr>
      </p:pic>
      <p:pic>
        <p:nvPicPr>
          <p:cNvPr descr="iconmonstr-facebook-1-240.png" id="125" name="Google Shape;125;p15">
            <a:hlinkClick r:id="rId7"/>
          </p:cNvPr>
          <p:cNvPicPr preferRelativeResize="0"/>
          <p:nvPr/>
        </p:nvPicPr>
        <p:blipFill rotWithShape="1">
          <a:blip r:embed="rId8">
            <a:alphaModFix/>
          </a:blip>
          <a:srcRect b="0" l="0" r="0" t="0"/>
          <a:stretch/>
        </p:blipFill>
        <p:spPr>
          <a:xfrm>
            <a:off x="5924670" y="8857122"/>
            <a:ext cx="571501" cy="571501"/>
          </a:xfrm>
          <a:prstGeom prst="rect">
            <a:avLst/>
          </a:prstGeom>
          <a:noFill/>
          <a:ln>
            <a:noFill/>
          </a:ln>
        </p:spPr>
      </p:pic>
      <p:pic>
        <p:nvPicPr>
          <p:cNvPr descr="iconmonstr-pinterest-1-240.png" id="126" name="Google Shape;126;p15">
            <a:hlinkClick r:id="rId9"/>
          </p:cNvPr>
          <p:cNvPicPr preferRelativeResize="0"/>
          <p:nvPr/>
        </p:nvPicPr>
        <p:blipFill rotWithShape="1">
          <a:blip r:embed="rId10">
            <a:alphaModFix/>
          </a:blip>
          <a:srcRect b="0" l="0" r="0" t="0"/>
          <a:stretch/>
        </p:blipFill>
        <p:spPr>
          <a:xfrm>
            <a:off x="5162670" y="8857122"/>
            <a:ext cx="571501" cy="571501"/>
          </a:xfrm>
          <a:prstGeom prst="rect">
            <a:avLst/>
          </a:prstGeom>
          <a:noFill/>
          <a:ln>
            <a:noFill/>
          </a:ln>
        </p:spPr>
      </p:pic>
      <p:pic>
        <p:nvPicPr>
          <p:cNvPr descr="iconmonstr-instagram-11-240.png" id="127" name="Google Shape;127;p15">
            <a:hlinkClick r:id="rId11"/>
          </p:cNvPr>
          <p:cNvPicPr preferRelativeResize="0"/>
          <p:nvPr/>
        </p:nvPicPr>
        <p:blipFill rotWithShape="1">
          <a:blip r:embed="rId12">
            <a:alphaModFix/>
          </a:blip>
          <a:srcRect b="0" l="0" r="0" t="0"/>
          <a:stretch/>
        </p:blipFill>
        <p:spPr>
          <a:xfrm>
            <a:off x="6715830" y="8857122"/>
            <a:ext cx="571501" cy="571501"/>
          </a:xfrm>
          <a:prstGeom prst="rect">
            <a:avLst/>
          </a:prstGeom>
          <a:noFill/>
          <a:ln>
            <a:noFill/>
          </a:ln>
        </p:spPr>
      </p:pic>
      <p:pic>
        <p:nvPicPr>
          <p:cNvPr descr="Logo June2017.001.png" id="128" name="Google Shape;128;p15">
            <a:hlinkClick r:id="rId13"/>
          </p:cNvPr>
          <p:cNvPicPr preferRelativeResize="0"/>
          <p:nvPr/>
        </p:nvPicPr>
        <p:blipFill rotWithShape="1">
          <a:blip r:embed="rId14">
            <a:alphaModFix/>
          </a:blip>
          <a:srcRect b="0" l="0" r="0" t="0"/>
          <a:stretch/>
        </p:blipFill>
        <p:spPr>
          <a:xfrm>
            <a:off x="4400670" y="8857122"/>
            <a:ext cx="571501" cy="571501"/>
          </a:xfrm>
          <a:prstGeom prst="rect">
            <a:avLst/>
          </a:prstGeom>
          <a:noFill/>
          <a:ln>
            <a:noFill/>
          </a:ln>
        </p:spPr>
      </p:pic>
      <p:sp>
        <p:nvSpPr>
          <p:cNvPr id="129" name="Google Shape;129;p15"/>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duct Description">
  <p:cSld name="Product Description">
    <p:spTree>
      <p:nvGrpSpPr>
        <p:cNvPr id="130" name="Shape 130"/>
        <p:cNvGrpSpPr/>
        <p:nvPr/>
      </p:nvGrpSpPr>
      <p:grpSpPr>
        <a:xfrm>
          <a:off x="0" y="0"/>
          <a:ext cx="0" cy="0"/>
          <a:chOff x="0" y="0"/>
          <a:chExt cx="0" cy="0"/>
        </a:xfrm>
      </p:grpSpPr>
      <p:sp>
        <p:nvSpPr>
          <p:cNvPr id="131" name="Google Shape;131;p16"/>
          <p:cNvSpPr/>
          <p:nvPr/>
        </p:nvSpPr>
        <p:spPr>
          <a:xfrm>
            <a:off x="254000" y="254000"/>
            <a:ext cx="7284933" cy="9550400"/>
          </a:xfrm>
          <a:prstGeom prst="roundRect">
            <a:avLst>
              <a:gd fmla="val 975"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32" name="Google Shape;132;p16"/>
          <p:cNvSpPr txBox="1"/>
          <p:nvPr>
            <p:ph idx="1" type="body"/>
          </p:nvPr>
        </p:nvSpPr>
        <p:spPr>
          <a:xfrm>
            <a:off x="296216" y="342900"/>
            <a:ext cx="7257438" cy="828853"/>
          </a:xfrm>
          <a:prstGeom prst="rect">
            <a:avLst/>
          </a:prstGeom>
          <a:noFill/>
          <a:ln>
            <a:noFill/>
          </a:ln>
        </p:spPr>
        <p:txBody>
          <a:bodyPr anchorCtr="0" anchor="t" bIns="71525" lIns="71525" spcFirstLastPara="1" rIns="71525" wrap="square" tIns="7152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33" name="Google Shape;133;p16"/>
          <p:cNvSpPr txBox="1"/>
          <p:nvPr/>
        </p:nvSpPr>
        <p:spPr>
          <a:xfrm>
            <a:off x="843119" y="8818459"/>
            <a:ext cx="6106694" cy="524054"/>
          </a:xfrm>
          <a:prstGeom prst="rect">
            <a:avLst/>
          </a:prstGeom>
          <a:noFill/>
          <a:ln>
            <a:noFill/>
          </a:ln>
        </p:spPr>
        <p:txBody>
          <a:bodyPr anchorCtr="0" anchor="t" bIns="71525" lIns="71525" spcFirstLastPara="1" rIns="71525" wrap="square" tIns="71525">
            <a:noAutofit/>
          </a:bodyPr>
          <a:lstStyle/>
          <a:p>
            <a:pPr indent="0" lvl="0" marL="0" marR="0" rtl="0" algn="ctr">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Thank You for Your Purchase!</a:t>
            </a:r>
            <a:endParaRPr/>
          </a:p>
        </p:txBody>
      </p:sp>
      <p:sp>
        <p:nvSpPr>
          <p:cNvPr id="134" name="Google Shape;134;p16"/>
          <p:cNvSpPr txBox="1"/>
          <p:nvPr>
            <p:ph idx="2" type="body"/>
          </p:nvPr>
        </p:nvSpPr>
        <p:spPr>
          <a:xfrm>
            <a:off x="403910" y="1398238"/>
            <a:ext cx="6985112" cy="341885"/>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1400"/>
              <a:buFont typeface="Avenir"/>
              <a:buNone/>
              <a:defRPr sz="14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35" name="Google Shape;135;p16"/>
          <p:cNvSpPr txBox="1"/>
          <p:nvPr>
            <p:ph idx="3" type="body"/>
          </p:nvPr>
        </p:nvSpPr>
        <p:spPr>
          <a:xfrm>
            <a:off x="267747" y="6227233"/>
            <a:ext cx="7257438" cy="485954"/>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36" name="Google Shape;136;p16"/>
          <p:cNvSpPr txBox="1"/>
          <p:nvPr/>
        </p:nvSpPr>
        <p:spPr>
          <a:xfrm>
            <a:off x="2984944" y="9545066"/>
            <a:ext cx="1802512" cy="2783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37" name="Google Shape;137;p16"/>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able of Contents">
    <p:spTree>
      <p:nvGrpSpPr>
        <p:cNvPr id="138" name="Shape 138"/>
        <p:cNvGrpSpPr/>
        <p:nvPr/>
      </p:nvGrpSpPr>
      <p:grpSpPr>
        <a:xfrm>
          <a:off x="0" y="0"/>
          <a:ext cx="0" cy="0"/>
          <a:chOff x="0" y="0"/>
          <a:chExt cx="0" cy="0"/>
        </a:xfrm>
      </p:grpSpPr>
      <p:sp>
        <p:nvSpPr>
          <p:cNvPr id="139" name="Google Shape;139;p17"/>
          <p:cNvSpPr/>
          <p:nvPr/>
        </p:nvSpPr>
        <p:spPr>
          <a:xfrm>
            <a:off x="254000" y="254000"/>
            <a:ext cx="7284933" cy="9550400"/>
          </a:xfrm>
          <a:prstGeom prst="roundRect">
            <a:avLst>
              <a:gd fmla="val 1028"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40" name="Google Shape;140;p17"/>
          <p:cNvSpPr txBox="1"/>
          <p:nvPr>
            <p:ph idx="1" type="body"/>
          </p:nvPr>
        </p:nvSpPr>
        <p:spPr>
          <a:xfrm>
            <a:off x="393644" y="2189266"/>
            <a:ext cx="6985111" cy="1307085"/>
          </a:xfrm>
          <a:prstGeom prst="rect">
            <a:avLst/>
          </a:prstGeom>
          <a:noFill/>
          <a:ln>
            <a:noFill/>
          </a:ln>
        </p:spPr>
        <p:txBody>
          <a:bodyPr anchorCtr="0" anchor="t" bIns="50275" lIns="50275" spcFirstLastPara="1" rIns="50275" wrap="square" tIns="5027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41" name="Google Shape;141;p17"/>
          <p:cNvSpPr txBox="1"/>
          <p:nvPr/>
        </p:nvSpPr>
        <p:spPr>
          <a:xfrm>
            <a:off x="2984944" y="9486184"/>
            <a:ext cx="1802512" cy="278385"/>
          </a:xfrm>
          <a:prstGeom prst="rect">
            <a:avLst/>
          </a:prstGeom>
          <a:noFill/>
          <a:ln>
            <a:noFill/>
          </a:ln>
        </p:spPr>
        <p:txBody>
          <a:bodyPr anchorCtr="0" anchor="t" bIns="50275" lIns="50275" spcFirstLastPara="1" rIns="50275" wrap="square" tIns="50275">
            <a:noAutofit/>
          </a:bodyPr>
          <a:lstStyle/>
          <a:p>
            <a:pPr indent="0" lvl="0" marL="0" marR="0" rtl="0" algn="ct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42" name="Google Shape;142;p17"/>
          <p:cNvSpPr/>
          <p:nvPr/>
        </p:nvSpPr>
        <p:spPr>
          <a:xfrm>
            <a:off x="-1344502" y="1385844"/>
            <a:ext cx="3825126" cy="602641"/>
          </a:xfrm>
          <a:prstGeom prst="roundRect">
            <a:avLst>
              <a:gd fmla="val 11832"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143" name="Google Shape;143;p17"/>
          <p:cNvSpPr txBox="1"/>
          <p:nvPr/>
        </p:nvSpPr>
        <p:spPr>
          <a:xfrm>
            <a:off x="464602" y="1425138"/>
            <a:ext cx="1833345" cy="5240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What’s Included</a:t>
            </a:r>
            <a:endParaRPr/>
          </a:p>
        </p:txBody>
      </p:sp>
      <p:sp>
        <p:nvSpPr>
          <p:cNvPr id="144" name="Google Shape;144;p17"/>
          <p:cNvSpPr txBox="1"/>
          <p:nvPr>
            <p:ph idx="2" type="body"/>
          </p:nvPr>
        </p:nvSpPr>
        <p:spPr>
          <a:xfrm>
            <a:off x="843119" y="419709"/>
            <a:ext cx="6106694" cy="663754"/>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3000"/>
              <a:buFont typeface="Avenir"/>
              <a:buNone/>
              <a:defRPr sz="3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45" name="Google Shape;145;p17"/>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Page">
  <p:cSld name="Simple Page">
    <p:spTree>
      <p:nvGrpSpPr>
        <p:cNvPr id="146" name="Shape 146"/>
        <p:cNvGrpSpPr/>
        <p:nvPr/>
      </p:nvGrpSpPr>
      <p:grpSpPr>
        <a:xfrm>
          <a:off x="0" y="0"/>
          <a:ext cx="0" cy="0"/>
          <a:chOff x="0" y="0"/>
          <a:chExt cx="0" cy="0"/>
        </a:xfrm>
      </p:grpSpPr>
      <p:sp>
        <p:nvSpPr>
          <p:cNvPr id="147" name="Google Shape;147;p18"/>
          <p:cNvSpPr/>
          <p:nvPr/>
        </p:nvSpPr>
        <p:spPr>
          <a:xfrm>
            <a:off x="254000" y="254000"/>
            <a:ext cx="7284933" cy="9550400"/>
          </a:xfrm>
          <a:prstGeom prst="roundRect">
            <a:avLst>
              <a:gd fmla="val 940"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48" name="Google Shape;148;p18"/>
          <p:cNvSpPr txBox="1"/>
          <p:nvPr>
            <p:ph idx="1" type="body"/>
          </p:nvPr>
        </p:nvSpPr>
        <p:spPr>
          <a:xfrm>
            <a:off x="296216" y="342900"/>
            <a:ext cx="7257438" cy="663753"/>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3000"/>
              <a:buFont typeface="Avenir"/>
              <a:buNone/>
              <a:defRPr sz="3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49" name="Google Shape;149;p18"/>
          <p:cNvSpPr txBox="1"/>
          <p:nvPr/>
        </p:nvSpPr>
        <p:spPr>
          <a:xfrm>
            <a:off x="2984944" y="9494266"/>
            <a:ext cx="1802512" cy="278385"/>
          </a:xfrm>
          <a:prstGeom prst="rect">
            <a:avLst/>
          </a:prstGeom>
          <a:noFill/>
          <a:ln>
            <a:noFill/>
          </a:ln>
        </p:spPr>
        <p:txBody>
          <a:bodyPr anchorCtr="0" anchor="t" bIns="50275" lIns="50275" spcFirstLastPara="1" rIns="50275" wrap="square" tIns="50275">
            <a:noAutofit/>
          </a:bodyPr>
          <a:lstStyle/>
          <a:p>
            <a:pPr indent="0" lvl="0" marL="0" marR="0" rtl="0" algn="ct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50" name="Google Shape;150;p18"/>
          <p:cNvSpPr txBox="1"/>
          <p:nvPr>
            <p:ph idx="2" type="body"/>
          </p:nvPr>
        </p:nvSpPr>
        <p:spPr>
          <a:xfrm>
            <a:off x="393644" y="1429604"/>
            <a:ext cx="6985111" cy="341885"/>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1400"/>
              <a:buFont typeface="Avenir"/>
              <a:buNone/>
              <a:defRPr sz="14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51" name="Google Shape;151;p18"/>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 Grp Lesson 1">
  <p:cSld name="Sm Grp Lesson 1">
    <p:spTree>
      <p:nvGrpSpPr>
        <p:cNvPr id="152" name="Shape 152"/>
        <p:cNvGrpSpPr/>
        <p:nvPr/>
      </p:nvGrpSpPr>
      <p:grpSpPr>
        <a:xfrm>
          <a:off x="0" y="0"/>
          <a:ext cx="0" cy="0"/>
          <a:chOff x="0" y="0"/>
          <a:chExt cx="0" cy="0"/>
        </a:xfrm>
      </p:grpSpPr>
      <p:sp>
        <p:nvSpPr>
          <p:cNvPr id="153" name="Google Shape;153;p19"/>
          <p:cNvSpPr txBox="1"/>
          <p:nvPr/>
        </p:nvSpPr>
        <p:spPr>
          <a:xfrm rot="-5400000">
            <a:off x="6401068" y="8612829"/>
            <a:ext cx="1963204" cy="263065"/>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Social Emotional Workshop (c) 2016</a:t>
            </a:r>
            <a:endParaRPr/>
          </a:p>
        </p:txBody>
      </p:sp>
      <p:sp>
        <p:nvSpPr>
          <p:cNvPr id="154" name="Google Shape;154;p19"/>
          <p:cNvSpPr/>
          <p:nvPr/>
        </p:nvSpPr>
        <p:spPr>
          <a:xfrm>
            <a:off x="190500" y="190500"/>
            <a:ext cx="7391400" cy="9677400"/>
          </a:xfrm>
          <a:prstGeom prst="roundRect">
            <a:avLst>
              <a:gd fmla="val 959"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155" name="Google Shape;155;p19"/>
          <p:cNvSpPr/>
          <p:nvPr/>
        </p:nvSpPr>
        <p:spPr>
          <a:xfrm>
            <a:off x="5216688" y="1123612"/>
            <a:ext cx="2174939" cy="8170911"/>
          </a:xfrm>
          <a:prstGeom prst="roundRect">
            <a:avLst>
              <a:gd fmla="val 3313" name="adj"/>
            </a:avLst>
          </a:prstGeom>
          <a:solidFill>
            <a:srgbClr val="DDDDDD"/>
          </a:solidFill>
          <a:ln>
            <a:noFill/>
          </a:ln>
          <a:effectLst>
            <a:outerShdw blurRad="38100" rotWithShape="0" dir="5400000" dist="12700">
              <a:srgbClr val="000000">
                <a:alpha val="34901"/>
              </a:srgbClr>
            </a:outerShdw>
          </a:effectLst>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Google Shape;156;p19"/>
          <p:cNvSpPr txBox="1"/>
          <p:nvPr>
            <p:ph idx="1" type="body"/>
          </p:nvPr>
        </p:nvSpPr>
        <p:spPr>
          <a:xfrm>
            <a:off x="5298683" y="1266364"/>
            <a:ext cx="2010950" cy="57872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57" name="Google Shape;157;p19"/>
          <p:cNvSpPr txBox="1"/>
          <p:nvPr/>
        </p:nvSpPr>
        <p:spPr>
          <a:xfrm>
            <a:off x="5588456" y="9590919"/>
            <a:ext cx="1794215" cy="270087"/>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cxnSp>
        <p:nvCxnSpPr>
          <p:cNvPr id="158" name="Google Shape;158;p19"/>
          <p:cNvCxnSpPr/>
          <p:nvPr/>
        </p:nvCxnSpPr>
        <p:spPr>
          <a:xfrm flipH="1" rot="10800000">
            <a:off x="4994520" y="1141573"/>
            <a:ext cx="1" cy="5737896"/>
          </a:xfrm>
          <a:prstGeom prst="straightConnector1">
            <a:avLst/>
          </a:prstGeom>
          <a:noFill/>
          <a:ln cap="rnd" cmpd="sng" w="25400">
            <a:solidFill>
              <a:srgbClr val="000000"/>
            </a:solidFill>
            <a:prstDash val="dashDot"/>
            <a:round/>
            <a:headEnd len="sm" w="sm" type="none"/>
            <a:tailEnd len="sm" w="sm" type="none"/>
          </a:ln>
          <a:effectLst>
            <a:outerShdw blurRad="38100" rotWithShape="0" dir="5400000" dist="12700">
              <a:srgbClr val="000000">
                <a:alpha val="37647"/>
              </a:srgbClr>
            </a:outerShdw>
          </a:effectLst>
        </p:spPr>
      </p:cxnSp>
      <p:sp>
        <p:nvSpPr>
          <p:cNvPr id="159" name="Google Shape;159;p19"/>
          <p:cNvSpPr txBox="1"/>
          <p:nvPr/>
        </p:nvSpPr>
        <p:spPr>
          <a:xfrm>
            <a:off x="317500" y="317500"/>
            <a:ext cx="4741418" cy="443484"/>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2000"/>
              <a:buFont typeface="Avenir"/>
              <a:buNone/>
            </a:pPr>
            <a:r>
              <a:rPr b="0" i="0" lang="en-US" sz="2000" u="none" cap="none" strike="noStrike">
                <a:solidFill>
                  <a:srgbClr val="000000"/>
                </a:solidFill>
                <a:latin typeface="Avenir"/>
                <a:ea typeface="Avenir"/>
                <a:cs typeface="Avenir"/>
                <a:sym typeface="Avenir"/>
              </a:rPr>
              <a:t>SMALL GROUP COUNSELING LESSON</a:t>
            </a:r>
            <a:endParaRPr/>
          </a:p>
        </p:txBody>
      </p:sp>
      <p:sp>
        <p:nvSpPr>
          <p:cNvPr id="160" name="Google Shape;160;p19"/>
          <p:cNvSpPr txBox="1"/>
          <p:nvPr/>
        </p:nvSpPr>
        <p:spPr>
          <a:xfrm>
            <a:off x="317500" y="1001636"/>
            <a:ext cx="4454853" cy="30088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Avenir"/>
              <a:buNone/>
            </a:pPr>
            <a:r>
              <a:rPr b="0" i="0" lang="en-US" sz="1800" u="none" cap="none" strike="noStrike">
                <a:solidFill>
                  <a:srgbClr val="000000"/>
                </a:solidFill>
                <a:latin typeface="Avenir"/>
                <a:ea typeface="Avenir"/>
                <a:cs typeface="Avenir"/>
                <a:sym typeface="Avenir"/>
              </a:rPr>
              <a:t>ACTIVITY AND PROCEDURES</a:t>
            </a:r>
            <a:endParaRPr/>
          </a:p>
          <a:p>
            <a:pPr indent="0" lvl="0" marL="0" marR="0" rtl="0" algn="l">
              <a:lnSpc>
                <a:spcPct val="100000"/>
              </a:lnSpc>
              <a:spcBef>
                <a:spcPts val="0"/>
              </a:spcBef>
              <a:spcAft>
                <a:spcPts val="0"/>
              </a:spcAft>
              <a:buClr>
                <a:srgbClr val="000000"/>
              </a:buClr>
              <a:buSzPts val="1800"/>
              <a:buFont typeface="Avenir"/>
              <a:buNone/>
            </a:pPr>
            <a:r>
              <a:t/>
            </a:r>
            <a:endParaRPr b="0" i="0" sz="18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MINI LESSON</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GUIDED ACTIVITY</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INDEPENDENT ACTIVITY</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p:txBody>
      </p:sp>
      <p:sp>
        <p:nvSpPr>
          <p:cNvPr id="161" name="Google Shape;161;p19"/>
          <p:cNvSpPr txBox="1"/>
          <p:nvPr>
            <p:ph idx="12" type="sldNum"/>
          </p:nvPr>
        </p:nvSpPr>
        <p:spPr>
          <a:xfrm>
            <a:off x="5478125" y="9333741"/>
            <a:ext cx="1714382"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 Grp Lesson 2">
  <p:cSld name="Sm Grp Lesson 2">
    <p:spTree>
      <p:nvGrpSpPr>
        <p:cNvPr id="162" name="Shape 162"/>
        <p:cNvGrpSpPr/>
        <p:nvPr/>
      </p:nvGrpSpPr>
      <p:grpSpPr>
        <a:xfrm>
          <a:off x="0" y="0"/>
          <a:ext cx="0" cy="0"/>
          <a:chOff x="0" y="0"/>
          <a:chExt cx="0" cy="0"/>
        </a:xfrm>
      </p:grpSpPr>
      <p:sp>
        <p:nvSpPr>
          <p:cNvPr id="163" name="Google Shape;163;p20"/>
          <p:cNvSpPr txBox="1"/>
          <p:nvPr/>
        </p:nvSpPr>
        <p:spPr>
          <a:xfrm rot="-5400000">
            <a:off x="6302099" y="8477570"/>
            <a:ext cx="1960323" cy="260184"/>
          </a:xfrm>
          <a:prstGeom prst="rect">
            <a:avLst/>
          </a:prstGeom>
          <a:noFill/>
          <a:ln>
            <a:noFill/>
          </a:ln>
        </p:spPr>
        <p:txBody>
          <a:bodyPr anchorCtr="0" anchor="t" bIns="47525" lIns="47525" spcFirstLastPara="1" rIns="47525" wrap="square" tIns="47525">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Social Emotional Workshop (c) 2016</a:t>
            </a:r>
            <a:endParaRPr/>
          </a:p>
        </p:txBody>
      </p:sp>
      <p:sp>
        <p:nvSpPr>
          <p:cNvPr id="164" name="Google Shape;164;p20"/>
          <p:cNvSpPr/>
          <p:nvPr/>
        </p:nvSpPr>
        <p:spPr>
          <a:xfrm>
            <a:off x="190500" y="190500"/>
            <a:ext cx="7391400" cy="9677400"/>
          </a:xfrm>
          <a:prstGeom prst="roundRect">
            <a:avLst>
              <a:gd fmla="val 821"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165" name="Google Shape;165;p20"/>
          <p:cNvSpPr txBox="1"/>
          <p:nvPr>
            <p:ph idx="1" type="body"/>
          </p:nvPr>
        </p:nvSpPr>
        <p:spPr>
          <a:xfrm>
            <a:off x="317500" y="991564"/>
            <a:ext cx="4518060" cy="26376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66" name="Google Shape;166;p20"/>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67" name="Google Shape;167;p20"/>
          <p:cNvSpPr txBox="1"/>
          <p:nvPr>
            <p:ph idx="2" type="body"/>
          </p:nvPr>
        </p:nvSpPr>
        <p:spPr>
          <a:xfrm>
            <a:off x="317500" y="317500"/>
            <a:ext cx="4741418" cy="443484"/>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68" name="Google Shape;168;p20"/>
          <p:cNvSpPr txBox="1"/>
          <p:nvPr>
            <p:ph idx="3" type="body"/>
          </p:nvPr>
        </p:nvSpPr>
        <p:spPr>
          <a:xfrm>
            <a:off x="248598" y="3897870"/>
            <a:ext cx="7275204" cy="3008885"/>
          </a:xfrm>
          <a:prstGeom prst="rect">
            <a:avLst/>
          </a:prstGeom>
          <a:noFill/>
          <a:ln>
            <a:noFill/>
          </a:ln>
        </p:spPr>
        <p:txBody>
          <a:bodyPr anchorCtr="0" anchor="t" bIns="50275" lIns="50275" spcFirstLastPara="1" rIns="50275" wrap="square" tIns="5027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69" name="Google Shape;169;p20"/>
          <p:cNvSpPr txBox="1"/>
          <p:nvPr>
            <p:ph idx="12" type="sldNum"/>
          </p:nvPr>
        </p:nvSpPr>
        <p:spPr>
          <a:xfrm>
            <a:off x="5431304" y="9210873"/>
            <a:ext cx="1663959" cy="260184"/>
          </a:xfrm>
          <a:prstGeom prst="rect">
            <a:avLst/>
          </a:prstGeom>
          <a:noFill/>
          <a:ln>
            <a:noFill/>
          </a:ln>
        </p:spPr>
        <p:txBody>
          <a:bodyPr anchorCtr="0" anchor="ctr" bIns="47525" lIns="47525" spcFirstLastPara="1" rIns="47525" wrap="square" tIns="47525">
            <a:noAutofit/>
          </a:bodyPr>
          <a:lstStyle>
            <a:lvl1pPr indent="0" lvl="0" marL="0" marR="0" algn="r">
              <a:lnSpc>
                <a:spcPct val="100000"/>
              </a:lnSpc>
              <a:spcBef>
                <a:spcPts val="0"/>
              </a:spcBef>
              <a:spcAft>
                <a:spcPts val="0"/>
              </a:spcAft>
              <a:buClr>
                <a:srgbClr val="888888"/>
              </a:buClr>
              <a:buSzPts val="1000"/>
              <a:buFont typeface="Calibri"/>
              <a:buNone/>
              <a:defRPr sz="1000"/>
            </a:lvl1pPr>
            <a:lvl2pPr indent="0" lvl="1" marL="0" marR="0" algn="r">
              <a:lnSpc>
                <a:spcPct val="100000"/>
              </a:lnSpc>
              <a:spcBef>
                <a:spcPts val="0"/>
              </a:spcBef>
              <a:spcAft>
                <a:spcPts val="0"/>
              </a:spcAft>
              <a:buClr>
                <a:srgbClr val="888888"/>
              </a:buClr>
              <a:buSzPts val="1000"/>
              <a:buFont typeface="Calibri"/>
              <a:buNone/>
              <a:defRPr sz="1000"/>
            </a:lvl2pPr>
            <a:lvl3pPr indent="0" lvl="2" marL="0" marR="0" algn="r">
              <a:lnSpc>
                <a:spcPct val="100000"/>
              </a:lnSpc>
              <a:spcBef>
                <a:spcPts val="0"/>
              </a:spcBef>
              <a:spcAft>
                <a:spcPts val="0"/>
              </a:spcAft>
              <a:buClr>
                <a:srgbClr val="888888"/>
              </a:buClr>
              <a:buSzPts val="1000"/>
              <a:buFont typeface="Calibri"/>
              <a:buNone/>
              <a:defRPr sz="1000"/>
            </a:lvl3pPr>
            <a:lvl4pPr indent="0" lvl="3" marL="0" marR="0" algn="r">
              <a:lnSpc>
                <a:spcPct val="100000"/>
              </a:lnSpc>
              <a:spcBef>
                <a:spcPts val="0"/>
              </a:spcBef>
              <a:spcAft>
                <a:spcPts val="0"/>
              </a:spcAft>
              <a:buClr>
                <a:srgbClr val="888888"/>
              </a:buClr>
              <a:buSzPts val="1000"/>
              <a:buFont typeface="Calibri"/>
              <a:buNone/>
              <a:defRPr sz="1000"/>
            </a:lvl4pPr>
            <a:lvl5pPr indent="0" lvl="4" marL="0" marR="0" algn="r">
              <a:lnSpc>
                <a:spcPct val="100000"/>
              </a:lnSpc>
              <a:spcBef>
                <a:spcPts val="0"/>
              </a:spcBef>
              <a:spcAft>
                <a:spcPts val="0"/>
              </a:spcAft>
              <a:buClr>
                <a:srgbClr val="888888"/>
              </a:buClr>
              <a:buSzPts val="1000"/>
              <a:buFont typeface="Calibri"/>
              <a:buNone/>
              <a:defRPr sz="1000"/>
            </a:lvl5pPr>
            <a:lvl6pPr indent="0" lvl="5" marL="0" marR="0" algn="r">
              <a:lnSpc>
                <a:spcPct val="100000"/>
              </a:lnSpc>
              <a:spcBef>
                <a:spcPts val="0"/>
              </a:spcBef>
              <a:spcAft>
                <a:spcPts val="0"/>
              </a:spcAft>
              <a:buClr>
                <a:srgbClr val="888888"/>
              </a:buClr>
              <a:buSzPts val="1000"/>
              <a:buFont typeface="Calibri"/>
              <a:buNone/>
              <a:defRPr sz="1000"/>
            </a:lvl6pPr>
            <a:lvl7pPr indent="0" lvl="6" marL="0" marR="0" algn="r">
              <a:lnSpc>
                <a:spcPct val="100000"/>
              </a:lnSpc>
              <a:spcBef>
                <a:spcPts val="0"/>
              </a:spcBef>
              <a:spcAft>
                <a:spcPts val="0"/>
              </a:spcAft>
              <a:buClr>
                <a:srgbClr val="888888"/>
              </a:buClr>
              <a:buSzPts val="1000"/>
              <a:buFont typeface="Calibri"/>
              <a:buNone/>
              <a:defRPr sz="1000"/>
            </a:lvl7pPr>
            <a:lvl8pPr indent="0" lvl="7" marL="0" marR="0" algn="r">
              <a:lnSpc>
                <a:spcPct val="100000"/>
              </a:lnSpc>
              <a:spcBef>
                <a:spcPts val="0"/>
              </a:spcBef>
              <a:spcAft>
                <a:spcPts val="0"/>
              </a:spcAft>
              <a:buClr>
                <a:srgbClr val="888888"/>
              </a:buClr>
              <a:buSzPts val="1000"/>
              <a:buFont typeface="Calibri"/>
              <a:buNone/>
              <a:defRPr sz="1000"/>
            </a:lvl8pPr>
            <a:lvl9pPr indent="0" lvl="8" marL="0" marR="0" algn="r">
              <a:lnSpc>
                <a:spcPct val="100000"/>
              </a:lnSpc>
              <a:spcBef>
                <a:spcPts val="0"/>
              </a:spcBef>
              <a:spcAft>
                <a:spcPts val="0"/>
              </a:spcAft>
              <a:buClr>
                <a:srgbClr val="888888"/>
              </a:buClr>
              <a:buSzPts val="1000"/>
              <a:buFont typeface="Calibri"/>
              <a:buNone/>
              <a:defRPr sz="1000"/>
            </a:lvl9pPr>
          </a:lstStyle>
          <a:p>
            <a:pPr indent="0" lvl="0" marL="0" rtl="0" algn="r">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me Directions">
  <p:cSld name="Game Directions">
    <p:spTree>
      <p:nvGrpSpPr>
        <p:cNvPr id="170" name="Shape 170"/>
        <p:cNvGrpSpPr/>
        <p:nvPr/>
      </p:nvGrpSpPr>
      <p:grpSpPr>
        <a:xfrm>
          <a:off x="0" y="0"/>
          <a:ext cx="0" cy="0"/>
          <a:chOff x="0" y="0"/>
          <a:chExt cx="0" cy="0"/>
        </a:xfrm>
      </p:grpSpPr>
      <p:sp>
        <p:nvSpPr>
          <p:cNvPr id="171" name="Google Shape;171;p21"/>
          <p:cNvSpPr txBox="1"/>
          <p:nvPr/>
        </p:nvSpPr>
        <p:spPr>
          <a:xfrm rot="-5400000">
            <a:off x="6398413" y="8643164"/>
            <a:ext cx="2151077" cy="2656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Social Emotional Workshop (c) 2016</a:t>
            </a:r>
            <a:endParaRPr/>
          </a:p>
        </p:txBody>
      </p:sp>
      <p:sp>
        <p:nvSpPr>
          <p:cNvPr id="172" name="Google Shape;172;p21"/>
          <p:cNvSpPr/>
          <p:nvPr/>
        </p:nvSpPr>
        <p:spPr>
          <a:xfrm>
            <a:off x="190500" y="190500"/>
            <a:ext cx="7391400" cy="9677400"/>
          </a:xfrm>
          <a:prstGeom prst="roundRect">
            <a:avLst>
              <a:gd fmla="val 945"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173" name="Google Shape;173;p21"/>
          <p:cNvSpPr/>
          <p:nvPr/>
        </p:nvSpPr>
        <p:spPr>
          <a:xfrm>
            <a:off x="5210894" y="1123612"/>
            <a:ext cx="2174938" cy="5506865"/>
          </a:xfrm>
          <a:prstGeom prst="roundRect">
            <a:avLst>
              <a:gd fmla="val 2945" name="adj"/>
            </a:avLst>
          </a:prstGeom>
          <a:solidFill>
            <a:srgbClr val="DDDDDD"/>
          </a:solidFill>
          <a:ln>
            <a:noFill/>
          </a:ln>
          <a:effectLst>
            <a:outerShdw blurRad="38100" rotWithShape="0" dir="5400000" dist="12700">
              <a:srgbClr val="000000">
                <a:alpha val="34901"/>
              </a:srgbClr>
            </a:outerShdw>
          </a:effectLst>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4" name="Google Shape;174;p21"/>
          <p:cNvSpPr txBox="1"/>
          <p:nvPr>
            <p:ph idx="1" type="body"/>
          </p:nvPr>
        </p:nvSpPr>
        <p:spPr>
          <a:xfrm>
            <a:off x="5236294" y="1123612"/>
            <a:ext cx="2104816" cy="10247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cxnSp>
        <p:nvCxnSpPr>
          <p:cNvPr id="175" name="Google Shape;175;p21"/>
          <p:cNvCxnSpPr/>
          <p:nvPr/>
        </p:nvCxnSpPr>
        <p:spPr>
          <a:xfrm flipH="1" rot="10800000">
            <a:off x="4994520" y="1141573"/>
            <a:ext cx="1" cy="5737896"/>
          </a:xfrm>
          <a:prstGeom prst="straightConnector1">
            <a:avLst/>
          </a:prstGeom>
          <a:noFill/>
          <a:ln cap="rnd" cmpd="sng" w="25400">
            <a:solidFill>
              <a:srgbClr val="000000"/>
            </a:solidFill>
            <a:prstDash val="dashDot"/>
            <a:round/>
            <a:headEnd len="sm" w="sm" type="none"/>
            <a:tailEnd len="sm" w="sm" type="none"/>
          </a:ln>
          <a:effectLst>
            <a:outerShdw blurRad="38100" rotWithShape="0" dir="5400000" dist="12700">
              <a:srgbClr val="000000">
                <a:alpha val="37647"/>
              </a:srgbClr>
            </a:outerShdw>
          </a:effectLst>
        </p:spPr>
      </p:cxnSp>
      <p:sp>
        <p:nvSpPr>
          <p:cNvPr id="176" name="Google Shape;176;p21"/>
          <p:cNvSpPr txBox="1"/>
          <p:nvPr>
            <p:ph idx="2" type="body"/>
          </p:nvPr>
        </p:nvSpPr>
        <p:spPr>
          <a:xfrm>
            <a:off x="317500" y="317500"/>
            <a:ext cx="4520438" cy="443484"/>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77" name="Google Shape;177;p21"/>
          <p:cNvSpPr txBox="1"/>
          <p:nvPr>
            <p:ph idx="3" type="body"/>
          </p:nvPr>
        </p:nvSpPr>
        <p:spPr>
          <a:xfrm>
            <a:off x="295942" y="1055984"/>
            <a:ext cx="4520306" cy="2471937"/>
          </a:xfrm>
          <a:prstGeom prst="rect">
            <a:avLst/>
          </a:prstGeom>
          <a:noFill/>
          <a:ln>
            <a:noFill/>
          </a:ln>
        </p:spPr>
        <p:txBody>
          <a:bodyPr anchorCtr="0" anchor="t" bIns="29450" lIns="29450" spcFirstLastPara="1" rIns="29450" wrap="square" tIns="2945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78" name="Google Shape;178;p21"/>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79" name="Google Shape;179;p21"/>
          <p:cNvSpPr txBox="1"/>
          <p:nvPr>
            <p:ph idx="12" type="sldNum"/>
          </p:nvPr>
        </p:nvSpPr>
        <p:spPr>
          <a:xfrm>
            <a:off x="5520690" y="9451213"/>
            <a:ext cx="1760221" cy="278385"/>
          </a:xfrm>
          <a:prstGeom prst="rect">
            <a:avLst/>
          </a:prstGeom>
          <a:noFill/>
          <a:ln>
            <a:noFill/>
          </a:ln>
        </p:spPr>
        <p:txBody>
          <a:bodyPr anchorCtr="0" anchor="ctr" bIns="50275" lIns="50275" spcFirstLastPara="1" rIns="50275" wrap="square" tIns="50275">
            <a:noAutofit/>
          </a:bodyPr>
          <a:lstStyle>
            <a:lvl1pPr indent="0" lvl="0" marL="0" marR="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marR="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marR="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marR="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marR="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marR="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marR="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marR="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marR="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 Page">
  <p:cSld name="Author Page">
    <p:spTree>
      <p:nvGrpSpPr>
        <p:cNvPr id="11" name="Shape 11"/>
        <p:cNvGrpSpPr/>
        <p:nvPr/>
      </p:nvGrpSpPr>
      <p:grpSpPr>
        <a:xfrm>
          <a:off x="0" y="0"/>
          <a:ext cx="0" cy="0"/>
          <a:chOff x="0" y="0"/>
          <a:chExt cx="0" cy="0"/>
        </a:xfrm>
      </p:grpSpPr>
      <p:sp>
        <p:nvSpPr>
          <p:cNvPr id="12" name="Google Shape;12;p3"/>
          <p:cNvSpPr/>
          <p:nvPr/>
        </p:nvSpPr>
        <p:spPr>
          <a:xfrm>
            <a:off x="254000" y="254000"/>
            <a:ext cx="7284933" cy="9550400"/>
          </a:xfrm>
          <a:prstGeom prst="roundRect">
            <a:avLst>
              <a:gd fmla="val 935" name="adj"/>
            </a:avLst>
          </a:prstGeom>
          <a:solidFill>
            <a:srgbClr val="FFFFFF"/>
          </a:solidFill>
          <a:ln cap="flat" cmpd="sng" w="38100">
            <a:solidFill>
              <a:srgbClr val="707273"/>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3" name="Google Shape;13;p3"/>
          <p:cNvSpPr txBox="1"/>
          <p:nvPr/>
        </p:nvSpPr>
        <p:spPr>
          <a:xfrm>
            <a:off x="1591484" y="1088709"/>
            <a:ext cx="5618373" cy="3716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1300"/>
              <a:buFont typeface="Avenir"/>
              <a:buNone/>
            </a:pPr>
            <a:r>
              <a:rPr b="0" i="0" lang="en-US" sz="1300" u="none" cap="none" strike="noStrike">
                <a:solidFill>
                  <a:srgbClr val="000000"/>
                </a:solidFill>
                <a:latin typeface="Avenir"/>
                <a:ea typeface="Avenir"/>
                <a:cs typeface="Avenir"/>
                <a:sym typeface="Avenir"/>
              </a:rPr>
              <a:t>In-depth resources that are flexible, evidence-based, and engaging.</a:t>
            </a:r>
            <a:endParaRPr/>
          </a:p>
        </p:txBody>
      </p:sp>
      <p:sp>
        <p:nvSpPr>
          <p:cNvPr id="14" name="Google Shape;14;p3"/>
          <p:cNvSpPr txBox="1"/>
          <p:nvPr/>
        </p:nvSpPr>
        <p:spPr>
          <a:xfrm>
            <a:off x="5653923" y="9545066"/>
            <a:ext cx="1802512" cy="278385"/>
          </a:xfrm>
          <a:prstGeom prst="rect">
            <a:avLst/>
          </a:prstGeom>
          <a:noFill/>
          <a:ln>
            <a:noFill/>
          </a:ln>
        </p:spPr>
        <p:txBody>
          <a:bodyPr anchorCtr="0" anchor="t" bIns="50275" lIns="50275" spcFirstLastPara="1" rIns="50275" wrap="square" tIns="5027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5" name="Google Shape;15;p3"/>
          <p:cNvSpPr txBox="1"/>
          <p:nvPr/>
        </p:nvSpPr>
        <p:spPr>
          <a:xfrm>
            <a:off x="2032977" y="1828793"/>
            <a:ext cx="5423458" cy="1764206"/>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Hi there! My name is Laura. I am a school psychologist and educational consultant in New York City. During my career, I have also been a Special Education Director and a Director at a camp for children with Autism. Before I knew what to call it, social and emotional learning was my passion. It seems like without that, not much else works very well, amirite? I am truly grateful for the opportunity to share that passion and knowledge with countless professionals and students. What a gift. </a:t>
            </a:r>
            <a:endParaRPr/>
          </a:p>
        </p:txBody>
      </p:sp>
      <p:pic>
        <p:nvPicPr>
          <p:cNvPr descr="Insta Logo.png" id="16" name="Google Shape;16;p3"/>
          <p:cNvPicPr preferRelativeResize="0"/>
          <p:nvPr/>
        </p:nvPicPr>
        <p:blipFill rotWithShape="1">
          <a:blip r:embed="rId2">
            <a:alphaModFix/>
          </a:blip>
          <a:srcRect b="7" l="0" r="7" t="0"/>
          <a:stretch/>
        </p:blipFill>
        <p:spPr>
          <a:xfrm>
            <a:off x="393644" y="1946963"/>
            <a:ext cx="1550592" cy="1550592"/>
          </a:xfrm>
          <a:custGeom>
            <a:rect b="b" l="l" r="r" t="t"/>
            <a:pathLst>
              <a:path extrusionOk="0" h="21600" w="21600">
                <a:moveTo>
                  <a:pt x="0" y="0"/>
                </a:moveTo>
                <a:lnTo>
                  <a:pt x="0" y="10803"/>
                </a:lnTo>
                <a:lnTo>
                  <a:pt x="0" y="21600"/>
                </a:lnTo>
                <a:lnTo>
                  <a:pt x="10803" y="21600"/>
                </a:lnTo>
                <a:lnTo>
                  <a:pt x="21600" y="21600"/>
                </a:lnTo>
                <a:lnTo>
                  <a:pt x="21600" y="10803"/>
                </a:lnTo>
                <a:lnTo>
                  <a:pt x="21600" y="0"/>
                </a:lnTo>
                <a:lnTo>
                  <a:pt x="10803" y="0"/>
                </a:lnTo>
                <a:lnTo>
                  <a:pt x="0" y="0"/>
                </a:lnTo>
                <a:close/>
                <a:moveTo>
                  <a:pt x="1614" y="16293"/>
                </a:moveTo>
                <a:lnTo>
                  <a:pt x="2029" y="16901"/>
                </a:lnTo>
                <a:cubicBezTo>
                  <a:pt x="2896" y="18177"/>
                  <a:pt x="4035" y="19216"/>
                  <a:pt x="5523" y="20085"/>
                </a:cubicBezTo>
                <a:cubicBezTo>
                  <a:pt x="5906" y="20309"/>
                  <a:pt x="6191" y="20535"/>
                  <a:pt x="6159" y="20588"/>
                </a:cubicBezTo>
                <a:cubicBezTo>
                  <a:pt x="6124" y="20645"/>
                  <a:pt x="4966" y="20688"/>
                  <a:pt x="3356" y="20688"/>
                </a:cubicBezTo>
                <a:cubicBezTo>
                  <a:pt x="1219" y="20688"/>
                  <a:pt x="592" y="20656"/>
                  <a:pt x="553" y="20555"/>
                </a:cubicBezTo>
                <a:cubicBezTo>
                  <a:pt x="525" y="20483"/>
                  <a:pt x="516" y="19507"/>
                  <a:pt x="531" y="18388"/>
                </a:cubicBezTo>
                <a:lnTo>
                  <a:pt x="558" y="16353"/>
                </a:lnTo>
                <a:lnTo>
                  <a:pt x="1089" y="16326"/>
                </a:lnTo>
                <a:lnTo>
                  <a:pt x="1614" y="16293"/>
                </a:lnTo>
                <a:close/>
                <a:moveTo>
                  <a:pt x="20019" y="16293"/>
                </a:moveTo>
                <a:lnTo>
                  <a:pt x="20527" y="16326"/>
                </a:lnTo>
                <a:lnTo>
                  <a:pt x="21042" y="16353"/>
                </a:lnTo>
                <a:lnTo>
                  <a:pt x="21042" y="18493"/>
                </a:lnTo>
                <a:lnTo>
                  <a:pt x="21042" y="20633"/>
                </a:lnTo>
                <a:lnTo>
                  <a:pt x="18272" y="20660"/>
                </a:lnTo>
                <a:cubicBezTo>
                  <a:pt x="16663" y="20676"/>
                  <a:pt x="15480" y="20648"/>
                  <a:pt x="15447" y="20594"/>
                </a:cubicBezTo>
                <a:cubicBezTo>
                  <a:pt x="15415" y="20542"/>
                  <a:pt x="15650" y="20354"/>
                  <a:pt x="15972" y="20174"/>
                </a:cubicBezTo>
                <a:cubicBezTo>
                  <a:pt x="17362" y="19396"/>
                  <a:pt x="18670" y="18218"/>
                  <a:pt x="19571" y="16934"/>
                </a:cubicBezTo>
                <a:lnTo>
                  <a:pt x="20019" y="16293"/>
                </a:lnTo>
                <a:close/>
              </a:path>
            </a:pathLst>
          </a:custGeom>
          <a:noFill/>
          <a:ln>
            <a:noFill/>
          </a:ln>
        </p:spPr>
      </p:pic>
      <p:sp>
        <p:nvSpPr>
          <p:cNvPr id="17" name="Google Shape;17;p3"/>
          <p:cNvSpPr txBox="1"/>
          <p:nvPr/>
        </p:nvSpPr>
        <p:spPr>
          <a:xfrm>
            <a:off x="393645" y="5067029"/>
            <a:ext cx="6974183" cy="3349166"/>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Please, and I mean please, </a:t>
            </a:r>
            <a:r>
              <a:rPr b="0" i="0" lang="en-US" sz="1200" u="sng" cap="none" strike="noStrike">
                <a:solidFill>
                  <a:srgbClr val="0000FF"/>
                </a:solidFill>
                <a:latin typeface="Avenir"/>
                <a:ea typeface="Avenir"/>
                <a:cs typeface="Avenir"/>
                <a:sym typeface="Avenir"/>
                <a:hlinkClick r:id="rId3"/>
              </a:rPr>
              <a:t>contact me</a:t>
            </a:r>
            <a:r>
              <a:rPr b="0" i="0" lang="en-US" sz="1200" u="none" cap="none" strike="noStrike">
                <a:solidFill>
                  <a:srgbClr val="000000"/>
                </a:solidFill>
                <a:latin typeface="Avenir"/>
                <a:ea typeface="Avenir"/>
                <a:cs typeface="Avenir"/>
                <a:sym typeface="Avenir"/>
              </a:rPr>
              <a:t> </a:t>
            </a:r>
            <a:r>
              <a:rPr b="0" i="0" lang="en-US" sz="1200" u="none" cap="none" strike="noStrike">
                <a:solidFill>
                  <a:srgbClr val="000000"/>
                </a:solidFill>
                <a:latin typeface="Avenir"/>
                <a:ea typeface="Avenir"/>
                <a:cs typeface="Avenir"/>
                <a:sym typeface="Avenir"/>
              </a:rPr>
              <a:t>with questions or suggestions. I love hearing what you loved or less than loved about a resource, what you are struggling with in your practice, or if you want to grab coffee on a trip to New York. Suggestions are handled quickly, and you will be able to redownload any future revisions.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Catch a </a:t>
            </a:r>
            <a:r>
              <a:rPr b="0" i="0" lang="en-US" sz="1200" u="none" cap="none" strike="noStrike">
                <a:solidFill>
                  <a:srgbClr val="000000"/>
                </a:solidFill>
                <a:latin typeface="Avenir"/>
                <a:ea typeface="Avenir"/>
                <a:cs typeface="Avenir"/>
                <a:sym typeface="Avenir"/>
              </a:rPr>
              <a:t>typo or mistake</a:t>
            </a:r>
            <a:r>
              <a:rPr b="0" i="0" lang="en-US" sz="1200" u="none" cap="none" strike="noStrike">
                <a:solidFill>
                  <a:srgbClr val="000000"/>
                </a:solidFill>
                <a:latin typeface="Avenir"/>
                <a:ea typeface="Avenir"/>
                <a:cs typeface="Avenir"/>
                <a:sym typeface="Avenir"/>
              </a:rPr>
              <a:t>? Definitely email me and be kindly rewarded with a freebie from my store. I want a perfect resource as much as you do. </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Do you have pictures of my </a:t>
            </a:r>
            <a:r>
              <a:rPr b="0" i="0" lang="en-US" sz="1200" u="none" cap="none" strike="noStrike">
                <a:solidFill>
                  <a:srgbClr val="000000"/>
                </a:solidFill>
                <a:latin typeface="Avenir"/>
                <a:ea typeface="Avenir"/>
                <a:cs typeface="Avenir"/>
                <a:sym typeface="Avenir"/>
              </a:rPr>
              <a:t>resources in action</a:t>
            </a:r>
            <a:r>
              <a:rPr b="0" i="0" lang="en-US" sz="1200" u="none" cap="none" strike="noStrike">
                <a:solidFill>
                  <a:srgbClr val="000000"/>
                </a:solidFill>
                <a:latin typeface="Avenir"/>
                <a:ea typeface="Avenir"/>
                <a:cs typeface="Avenir"/>
                <a:sym typeface="Avenir"/>
              </a:rPr>
              <a:t>? Send them to me. I love to shout out your pictures on social media.</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2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To cement our new friendship, I am always looking for people to </a:t>
            </a:r>
            <a:r>
              <a:rPr b="0" i="0" lang="en-US" sz="1200" u="none" cap="none" strike="noStrike">
                <a:solidFill>
                  <a:srgbClr val="000000"/>
                </a:solidFill>
                <a:latin typeface="Avenir"/>
                <a:ea typeface="Avenir"/>
                <a:cs typeface="Avenir"/>
                <a:sym typeface="Avenir"/>
              </a:rPr>
              <a:t>test out new products</a:t>
            </a:r>
            <a:r>
              <a:rPr b="0" i="0" lang="en-US" sz="1200" u="none" cap="none" strike="noStrike">
                <a:solidFill>
                  <a:srgbClr val="000000"/>
                </a:solidFill>
                <a:latin typeface="Avenir"/>
                <a:ea typeface="Avenir"/>
                <a:cs typeface="Avenir"/>
                <a:sym typeface="Avenir"/>
              </a:rPr>
              <a:t>. Reach out to join the crew.</a:t>
            </a:r>
            <a:endParaRPr/>
          </a:p>
        </p:txBody>
      </p:sp>
      <p:sp>
        <p:nvSpPr>
          <p:cNvPr id="18" name="Google Shape;18;p3"/>
          <p:cNvSpPr/>
          <p:nvPr/>
        </p:nvSpPr>
        <p:spPr>
          <a:xfrm>
            <a:off x="-759849" y="4396892"/>
            <a:ext cx="4753468" cy="540478"/>
          </a:xfrm>
          <a:prstGeom prst="roundRect">
            <a:avLst>
              <a:gd fmla="val 13849"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19" name="Google Shape;19;p3"/>
          <p:cNvSpPr txBox="1"/>
          <p:nvPr/>
        </p:nvSpPr>
        <p:spPr>
          <a:xfrm>
            <a:off x="393645" y="4396892"/>
            <a:ext cx="3502822" cy="4815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Did we just become best friends?</a:t>
            </a:r>
            <a:endParaRPr/>
          </a:p>
        </p:txBody>
      </p:sp>
      <p:sp>
        <p:nvSpPr>
          <p:cNvPr id="20" name="Google Shape;20;p3"/>
          <p:cNvSpPr/>
          <p:nvPr/>
        </p:nvSpPr>
        <p:spPr>
          <a:xfrm>
            <a:off x="2670220" y="5836707"/>
            <a:ext cx="254466" cy="224876"/>
          </a:xfrm>
          <a:custGeom>
            <a:rect b="b" l="l" r="r" t="t"/>
            <a:pathLst>
              <a:path extrusionOk="0" h="21433" w="21506">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rgbClr val="B82F27"/>
          </a:solidFill>
          <a:ln>
            <a:noFill/>
          </a:ln>
          <a:effectLst>
            <a:outerShdw blurRad="38100" rotWithShape="0" dir="5400000" dist="12700">
              <a:srgbClr val="000000">
                <a:alpha val="34901"/>
              </a:srgbClr>
            </a:outerShdw>
          </a:effectLst>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21" name="Google Shape;21;p3"/>
          <p:cNvCxnSpPr/>
          <p:nvPr/>
        </p:nvCxnSpPr>
        <p:spPr>
          <a:xfrm>
            <a:off x="425105" y="1591558"/>
            <a:ext cx="6942723" cy="1"/>
          </a:xfrm>
          <a:prstGeom prst="straightConnector1">
            <a:avLst/>
          </a:prstGeom>
          <a:noFill/>
          <a:ln cap="flat" cmpd="sng" w="38100">
            <a:solidFill>
              <a:srgbClr val="6FE3C3"/>
            </a:solidFill>
            <a:prstDash val="solid"/>
            <a:round/>
            <a:headEnd len="sm" w="sm" type="none"/>
            <a:tailEnd len="sm" w="sm" type="none"/>
          </a:ln>
          <a:effectLst>
            <a:outerShdw blurRad="38100" rotWithShape="0" dir="5400000" dist="12700">
              <a:srgbClr val="000000">
                <a:alpha val="37647"/>
              </a:srgbClr>
            </a:outerShdw>
          </a:effectLst>
        </p:spPr>
      </p:cxnSp>
      <p:sp>
        <p:nvSpPr>
          <p:cNvPr id="22" name="Google Shape;22;p3"/>
          <p:cNvSpPr txBox="1"/>
          <p:nvPr/>
        </p:nvSpPr>
        <p:spPr>
          <a:xfrm>
            <a:off x="1073656" y="8516040"/>
            <a:ext cx="1086457" cy="682166"/>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600"/>
              <a:buFont typeface="Yellowtail"/>
              <a:buNone/>
            </a:pPr>
            <a:r>
              <a:rPr b="0" i="0" lang="en-US" sz="3600" u="none" cap="none" strike="noStrike">
                <a:solidFill>
                  <a:srgbClr val="000000"/>
                </a:solidFill>
                <a:latin typeface="Yellowtail"/>
                <a:ea typeface="Yellowtail"/>
                <a:cs typeface="Yellowtail"/>
                <a:sym typeface="Yellowtail"/>
              </a:rPr>
              <a:t>-laura</a:t>
            </a:r>
            <a:endParaRPr/>
          </a:p>
        </p:txBody>
      </p:sp>
      <p:sp>
        <p:nvSpPr>
          <p:cNvPr id="23" name="Google Shape;23;p3"/>
          <p:cNvSpPr txBox="1"/>
          <p:nvPr/>
        </p:nvSpPr>
        <p:spPr>
          <a:xfrm>
            <a:off x="425105" y="3722227"/>
            <a:ext cx="6942723" cy="545005"/>
          </a:xfrm>
          <a:prstGeom prst="rect">
            <a:avLst/>
          </a:prstGeom>
          <a:noFill/>
          <a:ln>
            <a:noFill/>
          </a:ln>
        </p:spPr>
        <p:txBody>
          <a:bodyPr anchorCtr="0" anchor="t" bIns="48975" lIns="48975" spcFirstLastPara="1" rIns="48975" wrap="square" tIns="48975">
            <a:noAutofit/>
          </a:bodyPr>
          <a:lstStyle/>
          <a:p>
            <a:pPr indent="0" lvl="0" marL="0" marR="0" rtl="0" algn="l">
              <a:lnSpc>
                <a:spcPct val="120000"/>
              </a:lnSpc>
              <a:spcBef>
                <a:spcPts val="0"/>
              </a:spcBef>
              <a:spcAft>
                <a:spcPts val="0"/>
              </a:spcAft>
              <a:buClr>
                <a:srgbClr val="0000FF"/>
              </a:buClr>
              <a:buSzPts val="1200"/>
              <a:buFont typeface="Avenir"/>
              <a:buNone/>
            </a:pPr>
            <a:r>
              <a:rPr b="0" i="0" lang="en-US" sz="1200" u="sng" cap="none" strike="noStrike">
                <a:solidFill>
                  <a:srgbClr val="0000FF"/>
                </a:solidFill>
                <a:latin typeface="Avenir"/>
                <a:ea typeface="Avenir"/>
                <a:cs typeface="Avenir"/>
                <a:sym typeface="Avenir"/>
                <a:hlinkClick r:id="rId4"/>
              </a:rPr>
              <a:t>My store</a:t>
            </a:r>
            <a:r>
              <a:rPr b="0" i="0" lang="en-US" sz="1200" u="none" cap="none" strike="noStrike">
                <a:solidFill>
                  <a:srgbClr val="000000"/>
                </a:solidFill>
                <a:latin typeface="Avenir"/>
                <a:ea typeface="Avenir"/>
                <a:cs typeface="Avenir"/>
                <a:sym typeface="Avenir"/>
              </a:rPr>
              <a:t> is dedicated to in-depth, evidence based resources that school counselors, psychologists and teachers can use flexibly to engage some of our neediest students. </a:t>
            </a:r>
            <a:endParaRPr/>
          </a:p>
        </p:txBody>
      </p:sp>
      <p:pic>
        <p:nvPicPr>
          <p:cNvPr descr="SEW Long.png" id="24" name="Google Shape;24;p3">
            <a:hlinkClick r:id="rId5"/>
          </p:cNvPr>
          <p:cNvPicPr preferRelativeResize="0"/>
          <p:nvPr/>
        </p:nvPicPr>
        <p:blipFill rotWithShape="1">
          <a:blip r:embed="rId6">
            <a:alphaModFix/>
          </a:blip>
          <a:srcRect b="0" l="0" r="0" t="0"/>
          <a:stretch/>
        </p:blipFill>
        <p:spPr>
          <a:xfrm>
            <a:off x="393644" y="233249"/>
            <a:ext cx="7323033" cy="1406120"/>
          </a:xfrm>
          <a:prstGeom prst="rect">
            <a:avLst/>
          </a:prstGeom>
          <a:noFill/>
          <a:ln>
            <a:noFill/>
          </a:ln>
        </p:spPr>
      </p:pic>
      <p:pic>
        <p:nvPicPr>
          <p:cNvPr descr="iconmonstr-facebook-1-240.png" id="25" name="Google Shape;25;p3">
            <a:hlinkClick r:id="rId7"/>
          </p:cNvPr>
          <p:cNvPicPr preferRelativeResize="0"/>
          <p:nvPr/>
        </p:nvPicPr>
        <p:blipFill rotWithShape="1">
          <a:blip r:embed="rId8">
            <a:alphaModFix/>
          </a:blip>
          <a:srcRect b="0" l="0" r="0" t="0"/>
          <a:stretch/>
        </p:blipFill>
        <p:spPr>
          <a:xfrm>
            <a:off x="5924670" y="8857122"/>
            <a:ext cx="571501" cy="571501"/>
          </a:xfrm>
          <a:prstGeom prst="rect">
            <a:avLst/>
          </a:prstGeom>
          <a:noFill/>
          <a:ln>
            <a:noFill/>
          </a:ln>
        </p:spPr>
      </p:pic>
      <p:pic>
        <p:nvPicPr>
          <p:cNvPr descr="iconmonstr-pinterest-1-240.png" id="26" name="Google Shape;26;p3">
            <a:hlinkClick r:id="rId9"/>
          </p:cNvPr>
          <p:cNvPicPr preferRelativeResize="0"/>
          <p:nvPr/>
        </p:nvPicPr>
        <p:blipFill rotWithShape="1">
          <a:blip r:embed="rId10">
            <a:alphaModFix/>
          </a:blip>
          <a:srcRect b="0" l="0" r="0" t="0"/>
          <a:stretch/>
        </p:blipFill>
        <p:spPr>
          <a:xfrm>
            <a:off x="5162670" y="8857122"/>
            <a:ext cx="571501" cy="571501"/>
          </a:xfrm>
          <a:prstGeom prst="rect">
            <a:avLst/>
          </a:prstGeom>
          <a:noFill/>
          <a:ln>
            <a:noFill/>
          </a:ln>
        </p:spPr>
      </p:pic>
      <p:pic>
        <p:nvPicPr>
          <p:cNvPr descr="iconmonstr-instagram-11-240.png" id="27" name="Google Shape;27;p3">
            <a:hlinkClick r:id="rId11"/>
          </p:cNvPr>
          <p:cNvPicPr preferRelativeResize="0"/>
          <p:nvPr/>
        </p:nvPicPr>
        <p:blipFill rotWithShape="1">
          <a:blip r:embed="rId12">
            <a:alphaModFix/>
          </a:blip>
          <a:srcRect b="0" l="0" r="0" t="0"/>
          <a:stretch/>
        </p:blipFill>
        <p:spPr>
          <a:xfrm>
            <a:off x="6715830" y="8857122"/>
            <a:ext cx="571501" cy="571501"/>
          </a:xfrm>
          <a:prstGeom prst="rect">
            <a:avLst/>
          </a:prstGeom>
          <a:noFill/>
          <a:ln>
            <a:noFill/>
          </a:ln>
        </p:spPr>
      </p:pic>
      <p:pic>
        <p:nvPicPr>
          <p:cNvPr descr="Logo June2017.001.png" id="28" name="Google Shape;28;p3">
            <a:hlinkClick r:id="rId13"/>
          </p:cNvPr>
          <p:cNvPicPr preferRelativeResize="0"/>
          <p:nvPr/>
        </p:nvPicPr>
        <p:blipFill rotWithShape="1">
          <a:blip r:embed="rId14">
            <a:alphaModFix/>
          </a:blip>
          <a:srcRect b="0" l="0" r="0" t="0"/>
          <a:stretch/>
        </p:blipFill>
        <p:spPr>
          <a:xfrm>
            <a:off x="4400670" y="8857122"/>
            <a:ext cx="571501" cy="571501"/>
          </a:xfrm>
          <a:prstGeom prst="rect">
            <a:avLst/>
          </a:prstGeom>
          <a:noFill/>
          <a:ln>
            <a:noFill/>
          </a:ln>
        </p:spPr>
      </p:pic>
      <p:sp>
        <p:nvSpPr>
          <p:cNvPr id="29" name="Google Shape;29;p3"/>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tivity Template">
  <p:cSld name="Activity Template">
    <p:spTree>
      <p:nvGrpSpPr>
        <p:cNvPr id="180" name="Shape 180"/>
        <p:cNvGrpSpPr/>
        <p:nvPr/>
      </p:nvGrpSpPr>
      <p:grpSpPr>
        <a:xfrm>
          <a:off x="0" y="0"/>
          <a:ext cx="0" cy="0"/>
          <a:chOff x="0" y="0"/>
          <a:chExt cx="0" cy="0"/>
        </a:xfrm>
      </p:grpSpPr>
      <p:sp>
        <p:nvSpPr>
          <p:cNvPr id="181" name="Google Shape;181;p22"/>
          <p:cNvSpPr/>
          <p:nvPr/>
        </p:nvSpPr>
        <p:spPr>
          <a:xfrm>
            <a:off x="190500" y="177800"/>
            <a:ext cx="7391400" cy="9677400"/>
          </a:xfrm>
          <a:prstGeom prst="roundRect">
            <a:avLst>
              <a:gd fmla="val 993"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182" name="Google Shape;182;p22"/>
          <p:cNvSpPr txBox="1"/>
          <p:nvPr>
            <p:ph idx="1" type="body"/>
          </p:nvPr>
        </p:nvSpPr>
        <p:spPr>
          <a:xfrm>
            <a:off x="2594216" y="454140"/>
            <a:ext cx="2550677" cy="401837"/>
          </a:xfrm>
          <a:prstGeom prst="rect">
            <a:avLst/>
          </a:prstGeom>
          <a:noFill/>
          <a:ln>
            <a:noFill/>
          </a:ln>
        </p:spPr>
        <p:txBody>
          <a:bodyPr anchorCtr="0" anchor="ctr" bIns="29450" lIns="29450" spcFirstLastPara="1" rIns="29450" wrap="square" tIns="29450">
            <a:noAutofit/>
          </a:bodyPr>
          <a:lstStyle>
            <a:lvl1pPr indent="-228600" lvl="0" marL="457200" algn="ctr">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83" name="Google Shape;183;p22"/>
          <p:cNvSpPr txBox="1"/>
          <p:nvPr>
            <p:ph idx="2" type="body"/>
          </p:nvPr>
        </p:nvSpPr>
        <p:spPr>
          <a:xfrm>
            <a:off x="423148" y="1671594"/>
            <a:ext cx="6892814" cy="1671837"/>
          </a:xfrm>
          <a:prstGeom prst="rect">
            <a:avLst/>
          </a:prstGeom>
          <a:noFill/>
          <a:ln>
            <a:noFill/>
          </a:ln>
        </p:spPr>
        <p:txBody>
          <a:bodyPr anchorCtr="0" anchor="t" bIns="29450" lIns="29450" spcFirstLastPara="1" rIns="29450" wrap="square" tIns="2945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184" name="Google Shape;184;p22"/>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85" name="Google Shape;185;p22"/>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rt/Font Credits">
  <p:cSld name="Art/Font Credits">
    <p:spTree>
      <p:nvGrpSpPr>
        <p:cNvPr id="186" name="Shape 186"/>
        <p:cNvGrpSpPr/>
        <p:nvPr/>
      </p:nvGrpSpPr>
      <p:grpSpPr>
        <a:xfrm>
          <a:off x="0" y="0"/>
          <a:ext cx="0" cy="0"/>
          <a:chOff x="0" y="0"/>
          <a:chExt cx="0" cy="0"/>
        </a:xfrm>
      </p:grpSpPr>
      <p:sp>
        <p:nvSpPr>
          <p:cNvPr id="187" name="Google Shape;187;p23"/>
          <p:cNvSpPr/>
          <p:nvPr/>
        </p:nvSpPr>
        <p:spPr>
          <a:xfrm>
            <a:off x="190500" y="190500"/>
            <a:ext cx="7391400" cy="9677400"/>
          </a:xfrm>
          <a:prstGeom prst="roundRect">
            <a:avLst>
              <a:gd fmla="val 938"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188" name="Google Shape;188;p23"/>
          <p:cNvSpPr/>
          <p:nvPr/>
        </p:nvSpPr>
        <p:spPr>
          <a:xfrm>
            <a:off x="-1985511" y="377080"/>
            <a:ext cx="6075843" cy="748285"/>
          </a:xfrm>
          <a:prstGeom prst="roundRect">
            <a:avLst>
              <a:gd fmla="val 10141"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189" name="Google Shape;189;p23"/>
          <p:cNvSpPr txBox="1"/>
          <p:nvPr/>
        </p:nvSpPr>
        <p:spPr>
          <a:xfrm>
            <a:off x="323996" y="1272562"/>
            <a:ext cx="7124408" cy="7101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All graphics and fonts have been purchased with commercial licenses from the artists below. Due to these license restrictions, buyers of my products are not permitted to reproduce or reuse any of the graphics from this product.</a:t>
            </a:r>
            <a:endParaRPr/>
          </a:p>
        </p:txBody>
      </p:sp>
      <p:sp>
        <p:nvSpPr>
          <p:cNvPr id="190" name="Google Shape;190;p23"/>
          <p:cNvSpPr txBox="1"/>
          <p:nvPr/>
        </p:nvSpPr>
        <p:spPr>
          <a:xfrm>
            <a:off x="250898" y="377080"/>
            <a:ext cx="3635302" cy="7482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4000"/>
              <a:buFont typeface="Yellowtail"/>
              <a:buNone/>
            </a:pPr>
            <a:r>
              <a:rPr b="0" i="0" lang="en-US" sz="4000" u="none" cap="none" strike="noStrike">
                <a:solidFill>
                  <a:srgbClr val="000000"/>
                </a:solidFill>
                <a:latin typeface="Yellowtail"/>
                <a:ea typeface="Yellowtail"/>
                <a:cs typeface="Yellowtail"/>
                <a:sym typeface="Yellowtail"/>
              </a:rPr>
              <a:t>Art and Font Credits</a:t>
            </a:r>
            <a:endParaRPr/>
          </a:p>
        </p:txBody>
      </p:sp>
      <p:sp>
        <p:nvSpPr>
          <p:cNvPr id="191" name="Google Shape;191;p23"/>
          <p:cNvSpPr txBox="1"/>
          <p:nvPr/>
        </p:nvSpPr>
        <p:spPr>
          <a:xfrm>
            <a:off x="323996" y="2129944"/>
            <a:ext cx="3109667" cy="3037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Click icons to view these designers’ work.</a:t>
            </a:r>
            <a:endParaRPr/>
          </a:p>
        </p:txBody>
      </p:sp>
      <p:sp>
        <p:nvSpPr>
          <p:cNvPr id="192" name="Google Shape;192;p23"/>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193" name="Google Shape;193;p23"/>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rms of Use">
  <p:cSld name="Terms of Use">
    <p:spTree>
      <p:nvGrpSpPr>
        <p:cNvPr id="194" name="Shape 194"/>
        <p:cNvGrpSpPr/>
        <p:nvPr/>
      </p:nvGrpSpPr>
      <p:grpSpPr>
        <a:xfrm>
          <a:off x="0" y="0"/>
          <a:ext cx="0" cy="0"/>
          <a:chOff x="0" y="0"/>
          <a:chExt cx="0" cy="0"/>
        </a:xfrm>
      </p:grpSpPr>
      <p:sp>
        <p:nvSpPr>
          <p:cNvPr id="195" name="Google Shape;195;p24"/>
          <p:cNvSpPr/>
          <p:nvPr/>
        </p:nvSpPr>
        <p:spPr>
          <a:xfrm>
            <a:off x="254000" y="254000"/>
            <a:ext cx="7284933" cy="9550400"/>
          </a:xfrm>
          <a:prstGeom prst="roundRect">
            <a:avLst>
              <a:gd fmla="val 1010"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196" name="Google Shape;196;p24"/>
          <p:cNvSpPr/>
          <p:nvPr/>
        </p:nvSpPr>
        <p:spPr>
          <a:xfrm>
            <a:off x="-1453828" y="382393"/>
            <a:ext cx="4253340" cy="635567"/>
          </a:xfrm>
          <a:prstGeom prst="roundRect">
            <a:avLst>
              <a:gd fmla="val 10559"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197" name="Google Shape;197;p24"/>
          <p:cNvSpPr txBox="1"/>
          <p:nvPr/>
        </p:nvSpPr>
        <p:spPr>
          <a:xfrm>
            <a:off x="317500" y="317500"/>
            <a:ext cx="2237394" cy="7145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3500"/>
              <a:buFont typeface="Yellowtail"/>
              <a:buNone/>
            </a:pPr>
            <a:r>
              <a:rPr b="0" i="0" lang="en-US" sz="3500" u="none" cap="none" strike="noStrike">
                <a:solidFill>
                  <a:srgbClr val="000000"/>
                </a:solidFill>
                <a:latin typeface="Yellowtail"/>
                <a:ea typeface="Yellowtail"/>
                <a:cs typeface="Yellowtail"/>
                <a:sym typeface="Yellowtail"/>
              </a:rPr>
              <a:t>Terms of Use</a:t>
            </a:r>
            <a:endParaRPr/>
          </a:p>
        </p:txBody>
      </p:sp>
      <p:sp>
        <p:nvSpPr>
          <p:cNvPr id="198" name="Google Shape;198;p24"/>
          <p:cNvSpPr txBox="1"/>
          <p:nvPr/>
        </p:nvSpPr>
        <p:spPr>
          <a:xfrm>
            <a:off x="386901" y="5350855"/>
            <a:ext cx="6954209" cy="3272276"/>
          </a:xfrm>
          <a:prstGeom prst="rect">
            <a:avLst/>
          </a:prstGeom>
          <a:noFill/>
          <a:ln>
            <a:noFill/>
          </a:ln>
        </p:spPr>
        <p:txBody>
          <a:bodyPr anchorCtr="0" anchor="t" bIns="52325" lIns="52325" spcFirstLastPara="1" rIns="52325" wrap="square" tIns="52325">
            <a:noAutofit/>
          </a:bodyPr>
          <a:lstStyle/>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When you buy a Social Emotional Workshop product, you buy a </a:t>
            </a:r>
            <a:r>
              <a:rPr b="0" i="0" lang="en-US" sz="1600" u="sng" cap="none" strike="noStrike">
                <a:solidFill>
                  <a:srgbClr val="000000"/>
                </a:solidFill>
                <a:latin typeface="Avenir"/>
                <a:ea typeface="Avenir"/>
                <a:cs typeface="Avenir"/>
                <a:sym typeface="Avenir"/>
              </a:rPr>
              <a:t>one-user license</a:t>
            </a:r>
            <a:r>
              <a:rPr b="0" i="0" lang="en-US" sz="1600" u="none" cap="none" strike="noStrike">
                <a:solidFill>
                  <a:srgbClr val="000000"/>
                </a:solidFill>
                <a:latin typeface="Avenir"/>
                <a:ea typeface="Avenir"/>
                <a:cs typeface="Avenir"/>
                <a:sym typeface="Avenir"/>
              </a:rPr>
              <a:t>. If you have a friend that would love my product, you have two options. </a:t>
            </a:r>
            <a:endParaRPr/>
          </a:p>
          <a:p>
            <a:pPr indent="-187157" lvl="0" marL="187157" marR="0" rtl="0" algn="l">
              <a:lnSpc>
                <a:spcPct val="100000"/>
              </a:lnSpc>
              <a:spcBef>
                <a:spcPts val="0"/>
              </a:spcBef>
              <a:spcAft>
                <a:spcPts val="0"/>
              </a:spcAft>
              <a:buClr>
                <a:srgbClr val="000000"/>
              </a:buClr>
              <a:buSzPts val="1600"/>
              <a:buFont typeface="Avenir"/>
              <a:buAutoNum type="arabicPeriod"/>
            </a:pPr>
            <a:r>
              <a:rPr b="0" i="0" lang="en-US" sz="1600" u="none" cap="none" strike="noStrike">
                <a:solidFill>
                  <a:srgbClr val="000000"/>
                </a:solidFill>
                <a:latin typeface="Avenir"/>
                <a:ea typeface="Avenir"/>
                <a:cs typeface="Avenir"/>
                <a:sym typeface="Avenir"/>
              </a:rPr>
              <a:t>Tell them to visit my store on TPT and purchase their own: </a:t>
            </a:r>
            <a:r>
              <a:rPr b="0" i="0" lang="en-US" sz="1600" u="sng" cap="none" strike="noStrike">
                <a:solidFill>
                  <a:schemeClr val="hlink"/>
                </a:solidFill>
                <a:latin typeface="Avenir"/>
                <a:ea typeface="Avenir"/>
                <a:cs typeface="Avenir"/>
                <a:sym typeface="Avenir"/>
                <a:hlinkClick r:id="rId2"/>
              </a:rPr>
              <a:t>Social Emotional Workshop</a:t>
            </a:r>
            <a:endParaRPr/>
          </a:p>
          <a:p>
            <a:pPr indent="-187157" lvl="0" marL="187157" marR="0" rtl="0" algn="l">
              <a:lnSpc>
                <a:spcPct val="100000"/>
              </a:lnSpc>
              <a:spcBef>
                <a:spcPts val="0"/>
              </a:spcBef>
              <a:spcAft>
                <a:spcPts val="0"/>
              </a:spcAft>
              <a:buClr>
                <a:srgbClr val="000000"/>
              </a:buClr>
              <a:buSzPts val="1600"/>
              <a:buFont typeface="Avenir"/>
              <a:buAutoNum type="arabicPeriod"/>
            </a:pPr>
            <a:r>
              <a:rPr b="0" i="0" lang="en-US" sz="1600" u="none" cap="none" strike="noStrike">
                <a:solidFill>
                  <a:srgbClr val="000000"/>
                </a:solidFill>
                <a:latin typeface="Avenir"/>
                <a:ea typeface="Avenir"/>
                <a:cs typeface="Avenir"/>
                <a:sym typeface="Avenir"/>
              </a:rPr>
              <a:t>You can be a great friend and purchase a discounted additional user license. Legally, you can then share that purchased product with as many staff members as licenses you purchased. </a:t>
            </a:r>
            <a:endParaRPr/>
          </a:p>
        </p:txBody>
      </p:sp>
      <p:sp>
        <p:nvSpPr>
          <p:cNvPr id="199" name="Google Shape;199;p24"/>
          <p:cNvSpPr txBox="1"/>
          <p:nvPr/>
        </p:nvSpPr>
        <p:spPr>
          <a:xfrm>
            <a:off x="386901" y="1211429"/>
            <a:ext cx="6998597" cy="4139427"/>
          </a:xfrm>
          <a:prstGeom prst="rect">
            <a:avLst/>
          </a:prstGeom>
          <a:noFill/>
          <a:ln>
            <a:noFill/>
          </a:ln>
        </p:spPr>
        <p:txBody>
          <a:bodyPr anchorCtr="0" anchor="t" bIns="49500" lIns="49500" spcFirstLastPara="1" rIns="49500" wrap="square" tIns="49500">
            <a:noAutofit/>
          </a:bodyPr>
          <a:lstStyle/>
          <a:p>
            <a:pPr indent="0" lvl="0" marL="0" marR="0" rtl="0" algn="l">
              <a:lnSpc>
                <a:spcPct val="100000"/>
              </a:lnSpc>
              <a:spcBef>
                <a:spcPts val="0"/>
              </a:spcBef>
              <a:spcAft>
                <a:spcPts val="0"/>
              </a:spcAft>
              <a:buClr>
                <a:srgbClr val="000000"/>
              </a:buClr>
              <a:buSzPts val="2200"/>
              <a:buFont typeface="Avenir"/>
              <a:buNone/>
            </a:pPr>
            <a:r>
              <a:rPr b="0" i="0" lang="en-US" sz="2200" u="sng" cap="none" strike="noStrike">
                <a:solidFill>
                  <a:srgbClr val="000000"/>
                </a:solidFill>
                <a:latin typeface="Avenir"/>
                <a:ea typeface="Avenir"/>
                <a:cs typeface="Avenir"/>
                <a:sym typeface="Avenir"/>
              </a:rPr>
              <a:t>YOU MAY</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Use this item for your own </a:t>
            </a:r>
            <a:r>
              <a:rPr b="0" i="0" lang="en-US" sz="1600" u="none" cap="none" strike="noStrike">
                <a:solidFill>
                  <a:srgbClr val="000000"/>
                </a:solidFill>
                <a:latin typeface="Avenir"/>
                <a:ea typeface="Avenir"/>
                <a:cs typeface="Avenir"/>
                <a:sym typeface="Avenir"/>
              </a:rPr>
              <a:t>personal use</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Use this item with </a:t>
            </a:r>
            <a:r>
              <a:rPr b="0" i="0" lang="en-US" sz="1600" u="none" cap="none" strike="noStrike">
                <a:solidFill>
                  <a:srgbClr val="000000"/>
                </a:solidFill>
                <a:latin typeface="Avenir"/>
                <a:ea typeface="Avenir"/>
                <a:cs typeface="Avenir"/>
                <a:sym typeface="Avenir"/>
              </a:rPr>
              <a:t>students</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 this item for your own use with </a:t>
            </a:r>
            <a:r>
              <a:rPr b="0" i="0" lang="en-US" sz="1600" u="none" cap="none" strike="noStrike">
                <a:solidFill>
                  <a:srgbClr val="000000"/>
                </a:solidFill>
                <a:latin typeface="Avenir"/>
                <a:ea typeface="Avenir"/>
                <a:cs typeface="Avenir"/>
                <a:sym typeface="Avenir"/>
              </a:rPr>
              <a:t>students</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t/>
            </a:r>
            <a:endParaRPr b="0" i="0" sz="1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600"/>
              <a:buFont typeface="Avenir"/>
              <a:buNone/>
            </a:pPr>
            <a:r>
              <a:t/>
            </a:r>
            <a:endParaRPr b="0" i="0" sz="1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rPr b="0" i="0" lang="en-US" sz="2200" u="sng" cap="none" strike="noStrike">
                <a:solidFill>
                  <a:srgbClr val="000000"/>
                </a:solidFill>
                <a:latin typeface="Avenir"/>
                <a:ea typeface="Avenir"/>
                <a:cs typeface="Avenir"/>
                <a:sym typeface="Avenir"/>
              </a:rPr>
              <a:t>YOU MAY NOT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Give</a:t>
            </a:r>
            <a:r>
              <a:rPr b="0" i="0" lang="en-US" sz="1600" u="none" cap="none" strike="noStrike">
                <a:solidFill>
                  <a:srgbClr val="000000"/>
                </a:solidFill>
                <a:latin typeface="Avenir"/>
                <a:ea typeface="Avenir"/>
                <a:cs typeface="Avenir"/>
                <a:sym typeface="Avenir"/>
              </a:rPr>
              <a:t> this item to others.</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a:t>
            </a:r>
            <a:r>
              <a:rPr b="0" i="0" lang="en-US" sz="1600" u="none" cap="none" strike="noStrike">
                <a:solidFill>
                  <a:srgbClr val="000000"/>
                </a:solidFill>
                <a:latin typeface="Avenir"/>
                <a:ea typeface="Avenir"/>
                <a:cs typeface="Avenir"/>
                <a:sym typeface="Avenir"/>
              </a:rPr>
              <a:t> this item for use by others.</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Post this item on a </a:t>
            </a:r>
            <a:r>
              <a:rPr b="0" i="0" lang="en-US" sz="1600" u="none" cap="none" strike="noStrike">
                <a:solidFill>
                  <a:srgbClr val="000000"/>
                </a:solidFill>
                <a:latin typeface="Avenir"/>
                <a:ea typeface="Avenir"/>
                <a:cs typeface="Avenir"/>
                <a:sym typeface="Avenir"/>
              </a:rPr>
              <a:t>website</a:t>
            </a:r>
            <a:r>
              <a:rPr b="0" i="0" lang="en-US" sz="1600" u="none" cap="none" strike="noStrike">
                <a:solidFill>
                  <a:srgbClr val="000000"/>
                </a:solidFill>
                <a:latin typeface="Avenir"/>
                <a:ea typeface="Avenir"/>
                <a:cs typeface="Avenir"/>
                <a:sym typeface="Avenir"/>
              </a:rPr>
              <a:t>.</a:t>
            </a:r>
            <a:endParaRPr/>
          </a:p>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Copy/modify</a:t>
            </a:r>
            <a:r>
              <a:rPr b="0" i="0" lang="en-US" sz="1600" u="none" cap="none" strike="noStrike">
                <a:solidFill>
                  <a:srgbClr val="000000"/>
                </a:solidFill>
                <a:latin typeface="Avenir"/>
                <a:ea typeface="Avenir"/>
                <a:cs typeface="Avenir"/>
                <a:sym typeface="Avenir"/>
              </a:rPr>
              <a:t> any part of this document to offer others for </a:t>
            </a:r>
            <a:r>
              <a:rPr b="0" i="0" lang="en-US" sz="1600" u="none" cap="none" strike="noStrike">
                <a:solidFill>
                  <a:srgbClr val="000000"/>
                </a:solidFill>
                <a:latin typeface="Avenir"/>
                <a:ea typeface="Avenir"/>
                <a:cs typeface="Avenir"/>
                <a:sym typeface="Avenir"/>
              </a:rPr>
              <a:t>free</a:t>
            </a:r>
            <a:r>
              <a:rPr b="0" i="0" lang="en-US" sz="1600" u="none" cap="none" strike="noStrike">
                <a:solidFill>
                  <a:srgbClr val="000000"/>
                </a:solidFill>
                <a:latin typeface="Avenir"/>
                <a:ea typeface="Avenir"/>
                <a:cs typeface="Avenir"/>
                <a:sym typeface="Avenir"/>
              </a:rPr>
              <a:t> or </a:t>
            </a:r>
            <a:r>
              <a:rPr b="0" i="0" lang="en-US" sz="1600" u="none" cap="none" strike="noStrike">
                <a:solidFill>
                  <a:srgbClr val="000000"/>
                </a:solidFill>
                <a:latin typeface="Avenir"/>
                <a:ea typeface="Avenir"/>
                <a:cs typeface="Avenir"/>
                <a:sym typeface="Avenir"/>
              </a:rPr>
              <a:t>sale</a:t>
            </a:r>
            <a:r>
              <a:rPr b="0" i="0" lang="en-US" sz="1600" u="none" cap="none" strike="noStrike">
                <a:solidFill>
                  <a:srgbClr val="000000"/>
                </a:solidFill>
                <a:latin typeface="Avenir"/>
                <a:ea typeface="Avenir"/>
                <a:cs typeface="Avenir"/>
                <a:sym typeface="Avenir"/>
              </a:rPr>
              <a:t>.</a:t>
            </a:r>
            <a:endParaRPr/>
          </a:p>
        </p:txBody>
      </p:sp>
      <p:sp>
        <p:nvSpPr>
          <p:cNvPr id="200" name="Google Shape;200;p24"/>
          <p:cNvSpPr txBox="1"/>
          <p:nvPr/>
        </p:nvSpPr>
        <p:spPr>
          <a:xfrm>
            <a:off x="386901" y="8243768"/>
            <a:ext cx="6954210" cy="1402034"/>
          </a:xfrm>
          <a:prstGeom prst="rect">
            <a:avLst/>
          </a:prstGeom>
          <a:noFill/>
          <a:ln>
            <a:noFill/>
          </a:ln>
        </p:spPr>
        <p:txBody>
          <a:bodyPr anchorCtr="0" anchor="t" bIns="49500" lIns="49500" spcFirstLastPara="1" rIns="49500" wrap="square" tIns="49500">
            <a:noAutofit/>
          </a:bodyPr>
          <a:lstStyle/>
          <a:p>
            <a:pPr indent="0" lvl="0" marL="0" marR="0" rtl="0" algn="just">
              <a:lnSpc>
                <a:spcPct val="11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 Copyright 2018. All rights reserved.  Permission is granted to copy pages specifically designed for student and counselor use by the original purchaser.  The reproduction of any other part of this product is strictly prohibited.  Copying any part of this product and placing it on the Internet in any form is strictly forbidden.  Doing so is a violation of the Digital Millennium Copyright Act (DCMA).</a:t>
            </a:r>
            <a:endParaRPr/>
          </a:p>
        </p:txBody>
      </p:sp>
      <p:cxnSp>
        <p:nvCxnSpPr>
          <p:cNvPr id="201" name="Google Shape;201;p24"/>
          <p:cNvCxnSpPr/>
          <p:nvPr/>
        </p:nvCxnSpPr>
        <p:spPr>
          <a:xfrm>
            <a:off x="2073505" y="5010150"/>
            <a:ext cx="3645922" cy="0"/>
          </a:xfrm>
          <a:prstGeom prst="straightConnector1">
            <a:avLst/>
          </a:prstGeom>
          <a:noFill/>
          <a:ln cap="flat" cmpd="sng" w="38100">
            <a:solidFill>
              <a:srgbClr val="AF2D24"/>
            </a:solidFill>
            <a:prstDash val="solid"/>
            <a:round/>
            <a:headEnd len="sm" w="sm" type="none"/>
            <a:tailEnd len="sm" w="sm" type="none"/>
          </a:ln>
          <a:effectLst>
            <a:outerShdw blurRad="38100" rotWithShape="0" dir="5400000" dist="12700">
              <a:srgbClr val="000000">
                <a:alpha val="37647"/>
              </a:srgbClr>
            </a:outerShdw>
          </a:effectLst>
        </p:spPr>
      </p:cxnSp>
      <p:pic>
        <p:nvPicPr>
          <p:cNvPr descr="SP167_Perform_Dramatic_Sad.png" id="202" name="Google Shape;202;p24"/>
          <p:cNvPicPr preferRelativeResize="0"/>
          <p:nvPr/>
        </p:nvPicPr>
        <p:blipFill rotWithShape="1">
          <a:blip r:embed="rId3">
            <a:alphaModFix/>
          </a:blip>
          <a:srcRect b="0" l="0" r="0" t="0"/>
          <a:stretch/>
        </p:blipFill>
        <p:spPr>
          <a:xfrm flipH="1">
            <a:off x="3548908" y="2772058"/>
            <a:ext cx="1270994" cy="1453549"/>
          </a:xfrm>
          <a:prstGeom prst="rect">
            <a:avLst/>
          </a:prstGeom>
          <a:noFill/>
          <a:ln>
            <a:noFill/>
          </a:ln>
        </p:spPr>
      </p:pic>
      <p:pic>
        <p:nvPicPr>
          <p:cNvPr descr="SP167_Perform_Director.png" id="203" name="Google Shape;203;p24"/>
          <p:cNvPicPr preferRelativeResize="0"/>
          <p:nvPr/>
        </p:nvPicPr>
        <p:blipFill rotWithShape="1">
          <a:blip r:embed="rId4">
            <a:alphaModFix/>
          </a:blip>
          <a:srcRect b="0" l="0" r="0" t="0"/>
          <a:stretch/>
        </p:blipFill>
        <p:spPr>
          <a:xfrm flipH="1">
            <a:off x="4819901" y="983099"/>
            <a:ext cx="2013956" cy="1622078"/>
          </a:xfrm>
          <a:prstGeom prst="rect">
            <a:avLst/>
          </a:prstGeom>
          <a:noFill/>
          <a:ln>
            <a:noFill/>
          </a:ln>
        </p:spPr>
      </p:pic>
      <p:sp>
        <p:nvSpPr>
          <p:cNvPr id="204" name="Google Shape;204;p24"/>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duct Description">
  <p:cSld name="Product Description">
    <p:spTree>
      <p:nvGrpSpPr>
        <p:cNvPr id="30" name="Shape 30"/>
        <p:cNvGrpSpPr/>
        <p:nvPr/>
      </p:nvGrpSpPr>
      <p:grpSpPr>
        <a:xfrm>
          <a:off x="0" y="0"/>
          <a:ext cx="0" cy="0"/>
          <a:chOff x="0" y="0"/>
          <a:chExt cx="0" cy="0"/>
        </a:xfrm>
      </p:grpSpPr>
      <p:sp>
        <p:nvSpPr>
          <p:cNvPr id="31" name="Google Shape;31;p4"/>
          <p:cNvSpPr/>
          <p:nvPr/>
        </p:nvSpPr>
        <p:spPr>
          <a:xfrm>
            <a:off x="254000" y="254000"/>
            <a:ext cx="7284933" cy="9550400"/>
          </a:xfrm>
          <a:prstGeom prst="roundRect">
            <a:avLst>
              <a:gd fmla="val 975"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32" name="Google Shape;32;p4"/>
          <p:cNvSpPr txBox="1"/>
          <p:nvPr>
            <p:ph idx="1" type="body"/>
          </p:nvPr>
        </p:nvSpPr>
        <p:spPr>
          <a:xfrm>
            <a:off x="296216" y="342900"/>
            <a:ext cx="7257438" cy="828853"/>
          </a:xfrm>
          <a:prstGeom prst="rect">
            <a:avLst/>
          </a:prstGeom>
          <a:noFill/>
          <a:ln>
            <a:noFill/>
          </a:ln>
        </p:spPr>
        <p:txBody>
          <a:bodyPr anchorCtr="0" anchor="t" bIns="71525" lIns="71525" spcFirstLastPara="1" rIns="71525" wrap="square" tIns="7152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33" name="Google Shape;33;p4"/>
          <p:cNvSpPr txBox="1"/>
          <p:nvPr/>
        </p:nvSpPr>
        <p:spPr>
          <a:xfrm>
            <a:off x="843119" y="8818459"/>
            <a:ext cx="6106694" cy="524054"/>
          </a:xfrm>
          <a:prstGeom prst="rect">
            <a:avLst/>
          </a:prstGeom>
          <a:noFill/>
          <a:ln>
            <a:noFill/>
          </a:ln>
        </p:spPr>
        <p:txBody>
          <a:bodyPr anchorCtr="0" anchor="t" bIns="71525" lIns="71525" spcFirstLastPara="1" rIns="71525" wrap="square" tIns="71525">
            <a:noAutofit/>
          </a:bodyPr>
          <a:lstStyle/>
          <a:p>
            <a:pPr indent="0" lvl="0" marL="0" marR="0" rtl="0" algn="ctr">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Thank You for Your Purchase!</a:t>
            </a:r>
            <a:endParaRPr/>
          </a:p>
        </p:txBody>
      </p:sp>
      <p:sp>
        <p:nvSpPr>
          <p:cNvPr id="34" name="Google Shape;34;p4"/>
          <p:cNvSpPr txBox="1"/>
          <p:nvPr>
            <p:ph idx="2" type="body"/>
          </p:nvPr>
        </p:nvSpPr>
        <p:spPr>
          <a:xfrm>
            <a:off x="403910" y="1398238"/>
            <a:ext cx="6985112" cy="341885"/>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1400"/>
              <a:buFont typeface="Avenir"/>
              <a:buNone/>
              <a:defRPr sz="14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35" name="Google Shape;35;p4"/>
          <p:cNvSpPr txBox="1"/>
          <p:nvPr>
            <p:ph idx="3" type="body"/>
          </p:nvPr>
        </p:nvSpPr>
        <p:spPr>
          <a:xfrm>
            <a:off x="267747" y="6227233"/>
            <a:ext cx="7257438" cy="485954"/>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36" name="Google Shape;36;p4"/>
          <p:cNvSpPr txBox="1"/>
          <p:nvPr/>
        </p:nvSpPr>
        <p:spPr>
          <a:xfrm>
            <a:off x="2984944" y="9545066"/>
            <a:ext cx="1802512" cy="2783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37" name="Google Shape;37;p4"/>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able of Contents">
    <p:spTree>
      <p:nvGrpSpPr>
        <p:cNvPr id="38" name="Shape 38"/>
        <p:cNvGrpSpPr/>
        <p:nvPr/>
      </p:nvGrpSpPr>
      <p:grpSpPr>
        <a:xfrm>
          <a:off x="0" y="0"/>
          <a:ext cx="0" cy="0"/>
          <a:chOff x="0" y="0"/>
          <a:chExt cx="0" cy="0"/>
        </a:xfrm>
      </p:grpSpPr>
      <p:sp>
        <p:nvSpPr>
          <p:cNvPr id="39" name="Google Shape;39;p5"/>
          <p:cNvSpPr/>
          <p:nvPr/>
        </p:nvSpPr>
        <p:spPr>
          <a:xfrm>
            <a:off x="254000" y="254000"/>
            <a:ext cx="7284933" cy="9550400"/>
          </a:xfrm>
          <a:prstGeom prst="roundRect">
            <a:avLst>
              <a:gd fmla="val 1028"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40" name="Google Shape;40;p5"/>
          <p:cNvSpPr txBox="1"/>
          <p:nvPr>
            <p:ph idx="1" type="body"/>
          </p:nvPr>
        </p:nvSpPr>
        <p:spPr>
          <a:xfrm>
            <a:off x="393644" y="2189266"/>
            <a:ext cx="6985111" cy="1307085"/>
          </a:xfrm>
          <a:prstGeom prst="rect">
            <a:avLst/>
          </a:prstGeom>
          <a:noFill/>
          <a:ln>
            <a:noFill/>
          </a:ln>
        </p:spPr>
        <p:txBody>
          <a:bodyPr anchorCtr="0" anchor="t" bIns="50275" lIns="50275" spcFirstLastPara="1" rIns="50275" wrap="square" tIns="5027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41" name="Google Shape;41;p5"/>
          <p:cNvSpPr txBox="1"/>
          <p:nvPr/>
        </p:nvSpPr>
        <p:spPr>
          <a:xfrm>
            <a:off x="2984944" y="9486184"/>
            <a:ext cx="1802512" cy="278385"/>
          </a:xfrm>
          <a:prstGeom prst="rect">
            <a:avLst/>
          </a:prstGeom>
          <a:noFill/>
          <a:ln>
            <a:noFill/>
          </a:ln>
        </p:spPr>
        <p:txBody>
          <a:bodyPr anchorCtr="0" anchor="t" bIns="50275" lIns="50275" spcFirstLastPara="1" rIns="50275" wrap="square" tIns="50275">
            <a:noAutofit/>
          </a:bodyPr>
          <a:lstStyle/>
          <a:p>
            <a:pPr indent="0" lvl="0" marL="0" marR="0" rtl="0" algn="ct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42" name="Google Shape;42;p5"/>
          <p:cNvSpPr/>
          <p:nvPr/>
        </p:nvSpPr>
        <p:spPr>
          <a:xfrm>
            <a:off x="-1344502" y="1385844"/>
            <a:ext cx="3825126" cy="602641"/>
          </a:xfrm>
          <a:prstGeom prst="roundRect">
            <a:avLst>
              <a:gd fmla="val 11832" name="adj"/>
            </a:avLst>
          </a:prstGeom>
          <a:solidFill>
            <a:srgbClr val="6FE3C3"/>
          </a:solid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rgbClr val="FFFFFF"/>
              </a:buClr>
              <a:buSzPts val="3400"/>
              <a:buFont typeface="Helvetica Neue Light"/>
              <a:buNone/>
            </a:pPr>
            <a:r>
              <a:t/>
            </a:r>
            <a:endParaRPr b="0" i="0" sz="3400" u="none" cap="none" strike="noStrike">
              <a:solidFill>
                <a:srgbClr val="FFFFFF"/>
              </a:solidFill>
              <a:latin typeface="Helvetica Neue Light"/>
              <a:ea typeface="Helvetica Neue Light"/>
              <a:cs typeface="Helvetica Neue Light"/>
              <a:sym typeface="Helvetica Neue Light"/>
            </a:endParaRPr>
          </a:p>
        </p:txBody>
      </p:sp>
      <p:sp>
        <p:nvSpPr>
          <p:cNvPr id="43" name="Google Shape;43;p5"/>
          <p:cNvSpPr txBox="1"/>
          <p:nvPr/>
        </p:nvSpPr>
        <p:spPr>
          <a:xfrm>
            <a:off x="464602" y="1425138"/>
            <a:ext cx="1833345" cy="524053"/>
          </a:xfrm>
          <a:prstGeom prst="rect">
            <a:avLst/>
          </a:prstGeom>
          <a:noFill/>
          <a:ln>
            <a:noFill/>
          </a:ln>
        </p:spPr>
        <p:txBody>
          <a:bodyPr anchorCtr="0" anchor="t" bIns="71525" lIns="71525" spcFirstLastPara="1" rIns="71525" wrap="square" tIns="71525">
            <a:noAutofit/>
          </a:bodyPr>
          <a:lstStyle/>
          <a:p>
            <a:pPr indent="0" lvl="0" marL="0" marR="0" rtl="0" algn="l">
              <a:lnSpc>
                <a:spcPct val="100000"/>
              </a:lnSpc>
              <a:spcBef>
                <a:spcPts val="0"/>
              </a:spcBef>
              <a:spcAft>
                <a:spcPts val="0"/>
              </a:spcAft>
              <a:buClr>
                <a:srgbClr val="000000"/>
              </a:buClr>
              <a:buSzPts val="2400"/>
              <a:buFont typeface="Yellowtail"/>
              <a:buNone/>
            </a:pPr>
            <a:r>
              <a:rPr b="0" i="0" lang="en-US" sz="2400" u="none" cap="none" strike="noStrike">
                <a:solidFill>
                  <a:srgbClr val="000000"/>
                </a:solidFill>
                <a:latin typeface="Yellowtail"/>
                <a:ea typeface="Yellowtail"/>
                <a:cs typeface="Yellowtail"/>
                <a:sym typeface="Yellowtail"/>
              </a:rPr>
              <a:t>What’s Included</a:t>
            </a:r>
            <a:endParaRPr/>
          </a:p>
        </p:txBody>
      </p:sp>
      <p:sp>
        <p:nvSpPr>
          <p:cNvPr id="44" name="Google Shape;44;p5"/>
          <p:cNvSpPr txBox="1"/>
          <p:nvPr>
            <p:ph idx="2" type="body"/>
          </p:nvPr>
        </p:nvSpPr>
        <p:spPr>
          <a:xfrm>
            <a:off x="843119" y="419709"/>
            <a:ext cx="6106694" cy="663754"/>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3000"/>
              <a:buFont typeface="Avenir"/>
              <a:buNone/>
              <a:defRPr sz="3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45" name="Google Shape;45;p5"/>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Page">
  <p:cSld name="Simple Page">
    <p:spTree>
      <p:nvGrpSpPr>
        <p:cNvPr id="46" name="Shape 46"/>
        <p:cNvGrpSpPr/>
        <p:nvPr/>
      </p:nvGrpSpPr>
      <p:grpSpPr>
        <a:xfrm>
          <a:off x="0" y="0"/>
          <a:ext cx="0" cy="0"/>
          <a:chOff x="0" y="0"/>
          <a:chExt cx="0" cy="0"/>
        </a:xfrm>
      </p:grpSpPr>
      <p:sp>
        <p:nvSpPr>
          <p:cNvPr id="47" name="Google Shape;47;p6"/>
          <p:cNvSpPr/>
          <p:nvPr/>
        </p:nvSpPr>
        <p:spPr>
          <a:xfrm>
            <a:off x="254000" y="254000"/>
            <a:ext cx="7284933" cy="9550400"/>
          </a:xfrm>
          <a:prstGeom prst="roundRect">
            <a:avLst>
              <a:gd fmla="val 940" name="adj"/>
            </a:avLst>
          </a:prstGeom>
          <a:solidFill>
            <a:srgbClr val="FFFFFF"/>
          </a:solidFill>
          <a:ln cap="flat" cmpd="sng" w="25400">
            <a:solidFill>
              <a:srgbClr val="000000"/>
            </a:solidFill>
            <a:prstDash val="solid"/>
            <a:miter lim="400000"/>
            <a:headEnd len="sm" w="sm" type="none"/>
            <a:tailEnd len="sm" w="sm" type="none"/>
          </a:ln>
          <a:effectLst>
            <a:outerShdw rotWithShape="0">
              <a:srgbClr val="000000">
                <a:alpha val="49803"/>
              </a:srgbClr>
            </a:outerShdw>
          </a:effectLst>
        </p:spPr>
        <p:txBody>
          <a:bodyPr anchorCtr="0" anchor="ctr" bIns="29450" lIns="29450" spcFirstLastPara="1" rIns="29450" wrap="square" tIns="29450">
            <a:noAutofit/>
          </a:bodyPr>
          <a:lstStyle/>
          <a:p>
            <a:pPr indent="0" lvl="0" marL="0" marR="0" rtl="0" algn="ctr">
              <a:lnSpc>
                <a:spcPct val="100000"/>
              </a:lnSpc>
              <a:spcBef>
                <a:spcPts val="0"/>
              </a:spcBef>
              <a:spcAft>
                <a:spcPts val="0"/>
              </a:spcAft>
              <a:buClr>
                <a:srgbClr val="FFFFFF"/>
              </a:buClr>
              <a:buSzPts val="2200"/>
              <a:buFont typeface="Helvetica Neue Light"/>
              <a:buNone/>
            </a:pPr>
            <a:r>
              <a:t/>
            </a:r>
            <a:endParaRPr b="0" i="0" sz="2200" u="none" cap="none" strike="noStrike">
              <a:solidFill>
                <a:srgbClr val="FFFFFF"/>
              </a:solidFill>
              <a:latin typeface="Helvetica Neue Light"/>
              <a:ea typeface="Helvetica Neue Light"/>
              <a:cs typeface="Helvetica Neue Light"/>
              <a:sym typeface="Helvetica Neue Light"/>
            </a:endParaRPr>
          </a:p>
        </p:txBody>
      </p:sp>
      <p:sp>
        <p:nvSpPr>
          <p:cNvPr id="48" name="Google Shape;48;p6"/>
          <p:cNvSpPr txBox="1"/>
          <p:nvPr>
            <p:ph idx="1" type="body"/>
          </p:nvPr>
        </p:nvSpPr>
        <p:spPr>
          <a:xfrm>
            <a:off x="296216" y="342900"/>
            <a:ext cx="7257438" cy="663753"/>
          </a:xfrm>
          <a:prstGeom prst="rect">
            <a:avLst/>
          </a:prstGeom>
          <a:noFill/>
          <a:ln>
            <a:noFill/>
          </a:ln>
        </p:spPr>
        <p:txBody>
          <a:bodyPr anchorCtr="0" anchor="t" bIns="71525" lIns="71525" spcFirstLastPara="1" rIns="71525" wrap="square" tIns="71525">
            <a:noAutofit/>
          </a:bodyPr>
          <a:lstStyle>
            <a:lvl1pPr indent="-228600" lvl="0" marL="457200" algn="ctr">
              <a:lnSpc>
                <a:spcPct val="100000"/>
              </a:lnSpc>
              <a:spcBef>
                <a:spcPts val="0"/>
              </a:spcBef>
              <a:spcAft>
                <a:spcPts val="0"/>
              </a:spcAft>
              <a:buClr>
                <a:srgbClr val="000000"/>
              </a:buClr>
              <a:buSzPts val="3000"/>
              <a:buFont typeface="Avenir"/>
              <a:buNone/>
              <a:defRPr sz="3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49" name="Google Shape;49;p6"/>
          <p:cNvSpPr txBox="1"/>
          <p:nvPr/>
        </p:nvSpPr>
        <p:spPr>
          <a:xfrm>
            <a:off x="2984944" y="9494266"/>
            <a:ext cx="1802512" cy="278385"/>
          </a:xfrm>
          <a:prstGeom prst="rect">
            <a:avLst/>
          </a:prstGeom>
          <a:noFill/>
          <a:ln>
            <a:noFill/>
          </a:ln>
        </p:spPr>
        <p:txBody>
          <a:bodyPr anchorCtr="0" anchor="t" bIns="50275" lIns="50275" spcFirstLastPara="1" rIns="50275" wrap="square" tIns="50275">
            <a:noAutofit/>
          </a:bodyPr>
          <a:lstStyle/>
          <a:p>
            <a:pPr indent="0" lvl="0" marL="0" marR="0" rtl="0" algn="ct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50" name="Google Shape;50;p6"/>
          <p:cNvSpPr txBox="1"/>
          <p:nvPr>
            <p:ph idx="2" type="body"/>
          </p:nvPr>
        </p:nvSpPr>
        <p:spPr>
          <a:xfrm>
            <a:off x="393644" y="1429604"/>
            <a:ext cx="6985111" cy="341885"/>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1400"/>
              <a:buFont typeface="Avenir"/>
              <a:buNone/>
              <a:defRPr sz="14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51" name="Google Shape;51;p6"/>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 Grp Lesson 1">
  <p:cSld name="Sm Grp Lesson 1">
    <p:spTree>
      <p:nvGrpSpPr>
        <p:cNvPr id="52" name="Shape 52"/>
        <p:cNvGrpSpPr/>
        <p:nvPr/>
      </p:nvGrpSpPr>
      <p:grpSpPr>
        <a:xfrm>
          <a:off x="0" y="0"/>
          <a:ext cx="0" cy="0"/>
          <a:chOff x="0" y="0"/>
          <a:chExt cx="0" cy="0"/>
        </a:xfrm>
      </p:grpSpPr>
      <p:sp>
        <p:nvSpPr>
          <p:cNvPr id="53" name="Google Shape;53;p7"/>
          <p:cNvSpPr txBox="1"/>
          <p:nvPr/>
        </p:nvSpPr>
        <p:spPr>
          <a:xfrm rot="-5400000">
            <a:off x="6401068" y="8612829"/>
            <a:ext cx="1963204" cy="263065"/>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Social Emotional Workshop (c) 2016</a:t>
            </a:r>
            <a:endParaRPr/>
          </a:p>
        </p:txBody>
      </p:sp>
      <p:sp>
        <p:nvSpPr>
          <p:cNvPr id="54" name="Google Shape;54;p7"/>
          <p:cNvSpPr/>
          <p:nvPr/>
        </p:nvSpPr>
        <p:spPr>
          <a:xfrm>
            <a:off x="190500" y="190500"/>
            <a:ext cx="7391400" cy="9677400"/>
          </a:xfrm>
          <a:prstGeom prst="roundRect">
            <a:avLst>
              <a:gd fmla="val 959"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55" name="Google Shape;55;p7"/>
          <p:cNvSpPr/>
          <p:nvPr/>
        </p:nvSpPr>
        <p:spPr>
          <a:xfrm>
            <a:off x="5216688" y="1123612"/>
            <a:ext cx="2174939" cy="8170911"/>
          </a:xfrm>
          <a:prstGeom prst="roundRect">
            <a:avLst>
              <a:gd fmla="val 3313" name="adj"/>
            </a:avLst>
          </a:prstGeom>
          <a:solidFill>
            <a:srgbClr val="DDDDDD"/>
          </a:solidFill>
          <a:ln>
            <a:noFill/>
          </a:ln>
          <a:effectLst>
            <a:outerShdw blurRad="38100" rotWithShape="0" dir="5400000" dist="12700">
              <a:srgbClr val="000000">
                <a:alpha val="34901"/>
              </a:srgbClr>
            </a:outerShdw>
          </a:effectLst>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 name="Google Shape;56;p7"/>
          <p:cNvSpPr txBox="1"/>
          <p:nvPr>
            <p:ph idx="1" type="body"/>
          </p:nvPr>
        </p:nvSpPr>
        <p:spPr>
          <a:xfrm>
            <a:off x="5298683" y="1266364"/>
            <a:ext cx="2010950" cy="57872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57" name="Google Shape;57;p7"/>
          <p:cNvSpPr txBox="1"/>
          <p:nvPr/>
        </p:nvSpPr>
        <p:spPr>
          <a:xfrm>
            <a:off x="5588456" y="9590919"/>
            <a:ext cx="1794215" cy="270087"/>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cxnSp>
        <p:nvCxnSpPr>
          <p:cNvPr id="58" name="Google Shape;58;p7"/>
          <p:cNvCxnSpPr/>
          <p:nvPr/>
        </p:nvCxnSpPr>
        <p:spPr>
          <a:xfrm flipH="1" rot="10800000">
            <a:off x="4994520" y="1141573"/>
            <a:ext cx="1" cy="5737896"/>
          </a:xfrm>
          <a:prstGeom prst="straightConnector1">
            <a:avLst/>
          </a:prstGeom>
          <a:noFill/>
          <a:ln cap="rnd" cmpd="sng" w="25400">
            <a:solidFill>
              <a:srgbClr val="000000"/>
            </a:solidFill>
            <a:prstDash val="dashDot"/>
            <a:round/>
            <a:headEnd len="sm" w="sm" type="none"/>
            <a:tailEnd len="sm" w="sm" type="none"/>
          </a:ln>
          <a:effectLst>
            <a:outerShdw blurRad="38100" rotWithShape="0" dir="5400000" dist="12700">
              <a:srgbClr val="000000">
                <a:alpha val="37647"/>
              </a:srgbClr>
            </a:outerShdw>
          </a:effectLst>
        </p:spPr>
      </p:cxnSp>
      <p:sp>
        <p:nvSpPr>
          <p:cNvPr id="59" name="Google Shape;59;p7"/>
          <p:cNvSpPr txBox="1"/>
          <p:nvPr/>
        </p:nvSpPr>
        <p:spPr>
          <a:xfrm>
            <a:off x="317500" y="317500"/>
            <a:ext cx="4741418" cy="443484"/>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2000"/>
              <a:buFont typeface="Avenir"/>
              <a:buNone/>
            </a:pPr>
            <a:r>
              <a:rPr b="0" i="0" lang="en-US" sz="2000" u="none" cap="none" strike="noStrike">
                <a:solidFill>
                  <a:srgbClr val="000000"/>
                </a:solidFill>
                <a:latin typeface="Avenir"/>
                <a:ea typeface="Avenir"/>
                <a:cs typeface="Avenir"/>
                <a:sym typeface="Avenir"/>
              </a:rPr>
              <a:t>SMALL GROUP COUNSELING LESSON</a:t>
            </a:r>
            <a:endParaRPr/>
          </a:p>
        </p:txBody>
      </p:sp>
      <p:sp>
        <p:nvSpPr>
          <p:cNvPr id="60" name="Google Shape;60;p7"/>
          <p:cNvSpPr txBox="1"/>
          <p:nvPr/>
        </p:nvSpPr>
        <p:spPr>
          <a:xfrm>
            <a:off x="317500" y="1001636"/>
            <a:ext cx="4454853" cy="30088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Avenir"/>
              <a:buNone/>
            </a:pPr>
            <a:r>
              <a:rPr b="0" i="0" lang="en-US" sz="1800" u="none" cap="none" strike="noStrike">
                <a:solidFill>
                  <a:srgbClr val="000000"/>
                </a:solidFill>
                <a:latin typeface="Avenir"/>
                <a:ea typeface="Avenir"/>
                <a:cs typeface="Avenir"/>
                <a:sym typeface="Avenir"/>
              </a:rPr>
              <a:t>ACTIVITY AND PROCEDURES</a:t>
            </a:r>
            <a:endParaRPr/>
          </a:p>
          <a:p>
            <a:pPr indent="0" lvl="0" marL="0" marR="0" rtl="0" algn="l">
              <a:lnSpc>
                <a:spcPct val="100000"/>
              </a:lnSpc>
              <a:spcBef>
                <a:spcPts val="0"/>
              </a:spcBef>
              <a:spcAft>
                <a:spcPts val="0"/>
              </a:spcAft>
              <a:buClr>
                <a:srgbClr val="000000"/>
              </a:buClr>
              <a:buSzPts val="1800"/>
              <a:buFont typeface="Avenir"/>
              <a:buNone/>
            </a:pPr>
            <a:r>
              <a:t/>
            </a:r>
            <a:endParaRPr b="0" i="0" sz="18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MINI LESSON</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GUIDED ACTIVITY</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venir"/>
              <a:buNone/>
            </a:pPr>
            <a:r>
              <a:rPr b="0" i="0" lang="en-US" sz="1400" u="none" cap="none" strike="noStrike">
                <a:solidFill>
                  <a:srgbClr val="000000"/>
                </a:solidFill>
                <a:latin typeface="Avenir"/>
                <a:ea typeface="Avenir"/>
                <a:cs typeface="Avenir"/>
                <a:sym typeface="Avenir"/>
              </a:rPr>
              <a:t>INDEPENDENT ACTIVITY</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TIME &amp; MATERIALS</a:t>
            </a:r>
            <a:endParaRPr/>
          </a:p>
          <a:p>
            <a:pPr indent="0" lvl="0" marL="0" marR="0" rtl="0" algn="l">
              <a:lnSpc>
                <a:spcPct val="100000"/>
              </a:lnSpc>
              <a:spcBef>
                <a:spcPts val="0"/>
              </a:spcBef>
              <a:spcAft>
                <a:spcPts val="0"/>
              </a:spcAft>
              <a:buClr>
                <a:srgbClr val="000000"/>
              </a:buClr>
              <a:buSzPts val="1200"/>
              <a:buFont typeface="Avenir"/>
              <a:buNone/>
            </a:pPr>
            <a:r>
              <a:rPr b="0" i="0" lang="en-US" sz="1200" u="none" cap="none" strike="noStrike">
                <a:solidFill>
                  <a:srgbClr val="000000"/>
                </a:solidFill>
                <a:latin typeface="Avenir"/>
                <a:ea typeface="Avenir"/>
                <a:cs typeface="Avenir"/>
                <a:sym typeface="Avenir"/>
              </a:rPr>
              <a:t>INSTRUCTIONS</a:t>
            </a:r>
            <a:endParaRPr/>
          </a:p>
        </p:txBody>
      </p:sp>
      <p:sp>
        <p:nvSpPr>
          <p:cNvPr id="61" name="Google Shape;61;p7"/>
          <p:cNvSpPr txBox="1"/>
          <p:nvPr>
            <p:ph idx="12" type="sldNum"/>
          </p:nvPr>
        </p:nvSpPr>
        <p:spPr>
          <a:xfrm>
            <a:off x="5478125" y="9333741"/>
            <a:ext cx="1714382"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 Grp Lesson 2">
  <p:cSld name="Sm Grp Lesson 2">
    <p:spTree>
      <p:nvGrpSpPr>
        <p:cNvPr id="62" name="Shape 62"/>
        <p:cNvGrpSpPr/>
        <p:nvPr/>
      </p:nvGrpSpPr>
      <p:grpSpPr>
        <a:xfrm>
          <a:off x="0" y="0"/>
          <a:ext cx="0" cy="0"/>
          <a:chOff x="0" y="0"/>
          <a:chExt cx="0" cy="0"/>
        </a:xfrm>
      </p:grpSpPr>
      <p:sp>
        <p:nvSpPr>
          <p:cNvPr id="63" name="Google Shape;63;p8"/>
          <p:cNvSpPr txBox="1"/>
          <p:nvPr/>
        </p:nvSpPr>
        <p:spPr>
          <a:xfrm rot="-5400000">
            <a:off x="6302099" y="8477570"/>
            <a:ext cx="1960323" cy="260184"/>
          </a:xfrm>
          <a:prstGeom prst="rect">
            <a:avLst/>
          </a:prstGeom>
          <a:noFill/>
          <a:ln>
            <a:noFill/>
          </a:ln>
        </p:spPr>
        <p:txBody>
          <a:bodyPr anchorCtr="0" anchor="t" bIns="47525" lIns="47525" spcFirstLastPara="1" rIns="47525" wrap="square" tIns="47525">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Social Emotional Workshop (c) 2016</a:t>
            </a:r>
            <a:endParaRPr/>
          </a:p>
        </p:txBody>
      </p:sp>
      <p:sp>
        <p:nvSpPr>
          <p:cNvPr id="64" name="Google Shape;64;p8"/>
          <p:cNvSpPr/>
          <p:nvPr/>
        </p:nvSpPr>
        <p:spPr>
          <a:xfrm>
            <a:off x="190500" y="190500"/>
            <a:ext cx="7391400" cy="9677400"/>
          </a:xfrm>
          <a:prstGeom prst="roundRect">
            <a:avLst>
              <a:gd fmla="val 821"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65" name="Google Shape;65;p8"/>
          <p:cNvSpPr txBox="1"/>
          <p:nvPr>
            <p:ph idx="1" type="body"/>
          </p:nvPr>
        </p:nvSpPr>
        <p:spPr>
          <a:xfrm>
            <a:off x="317500" y="991564"/>
            <a:ext cx="4518060" cy="26376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66" name="Google Shape;66;p8"/>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67" name="Google Shape;67;p8"/>
          <p:cNvSpPr txBox="1"/>
          <p:nvPr>
            <p:ph idx="2" type="body"/>
          </p:nvPr>
        </p:nvSpPr>
        <p:spPr>
          <a:xfrm>
            <a:off x="317500" y="317500"/>
            <a:ext cx="4741418" cy="443484"/>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68" name="Google Shape;68;p8"/>
          <p:cNvSpPr txBox="1"/>
          <p:nvPr>
            <p:ph idx="3" type="body"/>
          </p:nvPr>
        </p:nvSpPr>
        <p:spPr>
          <a:xfrm>
            <a:off x="248598" y="3897870"/>
            <a:ext cx="7275204" cy="3008885"/>
          </a:xfrm>
          <a:prstGeom prst="rect">
            <a:avLst/>
          </a:prstGeom>
          <a:noFill/>
          <a:ln>
            <a:noFill/>
          </a:ln>
        </p:spPr>
        <p:txBody>
          <a:bodyPr anchorCtr="0" anchor="t" bIns="50275" lIns="50275" spcFirstLastPara="1" rIns="50275" wrap="square" tIns="50275">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69" name="Google Shape;69;p8"/>
          <p:cNvSpPr txBox="1"/>
          <p:nvPr>
            <p:ph idx="12" type="sldNum"/>
          </p:nvPr>
        </p:nvSpPr>
        <p:spPr>
          <a:xfrm>
            <a:off x="5431304" y="9210873"/>
            <a:ext cx="1663959" cy="260184"/>
          </a:xfrm>
          <a:prstGeom prst="rect">
            <a:avLst/>
          </a:prstGeom>
          <a:noFill/>
          <a:ln>
            <a:noFill/>
          </a:ln>
        </p:spPr>
        <p:txBody>
          <a:bodyPr anchorCtr="0" anchor="ctr" bIns="47525" lIns="47525" spcFirstLastPara="1" rIns="47525" wrap="square" tIns="47525">
            <a:noAutofit/>
          </a:bodyPr>
          <a:lstStyle>
            <a:lvl1pPr indent="0" lvl="0" marL="0" marR="0" algn="r">
              <a:lnSpc>
                <a:spcPct val="100000"/>
              </a:lnSpc>
              <a:spcBef>
                <a:spcPts val="0"/>
              </a:spcBef>
              <a:spcAft>
                <a:spcPts val="0"/>
              </a:spcAft>
              <a:buClr>
                <a:srgbClr val="888888"/>
              </a:buClr>
              <a:buSzPts val="1000"/>
              <a:buFont typeface="Calibri"/>
              <a:buNone/>
              <a:defRPr sz="1000"/>
            </a:lvl1pPr>
            <a:lvl2pPr indent="0" lvl="1" marL="0" marR="0" algn="r">
              <a:lnSpc>
                <a:spcPct val="100000"/>
              </a:lnSpc>
              <a:spcBef>
                <a:spcPts val="0"/>
              </a:spcBef>
              <a:spcAft>
                <a:spcPts val="0"/>
              </a:spcAft>
              <a:buClr>
                <a:srgbClr val="888888"/>
              </a:buClr>
              <a:buSzPts val="1000"/>
              <a:buFont typeface="Calibri"/>
              <a:buNone/>
              <a:defRPr sz="1000"/>
            </a:lvl2pPr>
            <a:lvl3pPr indent="0" lvl="2" marL="0" marR="0" algn="r">
              <a:lnSpc>
                <a:spcPct val="100000"/>
              </a:lnSpc>
              <a:spcBef>
                <a:spcPts val="0"/>
              </a:spcBef>
              <a:spcAft>
                <a:spcPts val="0"/>
              </a:spcAft>
              <a:buClr>
                <a:srgbClr val="888888"/>
              </a:buClr>
              <a:buSzPts val="1000"/>
              <a:buFont typeface="Calibri"/>
              <a:buNone/>
              <a:defRPr sz="1000"/>
            </a:lvl3pPr>
            <a:lvl4pPr indent="0" lvl="3" marL="0" marR="0" algn="r">
              <a:lnSpc>
                <a:spcPct val="100000"/>
              </a:lnSpc>
              <a:spcBef>
                <a:spcPts val="0"/>
              </a:spcBef>
              <a:spcAft>
                <a:spcPts val="0"/>
              </a:spcAft>
              <a:buClr>
                <a:srgbClr val="888888"/>
              </a:buClr>
              <a:buSzPts val="1000"/>
              <a:buFont typeface="Calibri"/>
              <a:buNone/>
              <a:defRPr sz="1000"/>
            </a:lvl4pPr>
            <a:lvl5pPr indent="0" lvl="4" marL="0" marR="0" algn="r">
              <a:lnSpc>
                <a:spcPct val="100000"/>
              </a:lnSpc>
              <a:spcBef>
                <a:spcPts val="0"/>
              </a:spcBef>
              <a:spcAft>
                <a:spcPts val="0"/>
              </a:spcAft>
              <a:buClr>
                <a:srgbClr val="888888"/>
              </a:buClr>
              <a:buSzPts val="1000"/>
              <a:buFont typeface="Calibri"/>
              <a:buNone/>
              <a:defRPr sz="1000"/>
            </a:lvl5pPr>
            <a:lvl6pPr indent="0" lvl="5" marL="0" marR="0" algn="r">
              <a:lnSpc>
                <a:spcPct val="100000"/>
              </a:lnSpc>
              <a:spcBef>
                <a:spcPts val="0"/>
              </a:spcBef>
              <a:spcAft>
                <a:spcPts val="0"/>
              </a:spcAft>
              <a:buClr>
                <a:srgbClr val="888888"/>
              </a:buClr>
              <a:buSzPts val="1000"/>
              <a:buFont typeface="Calibri"/>
              <a:buNone/>
              <a:defRPr sz="1000"/>
            </a:lvl6pPr>
            <a:lvl7pPr indent="0" lvl="6" marL="0" marR="0" algn="r">
              <a:lnSpc>
                <a:spcPct val="100000"/>
              </a:lnSpc>
              <a:spcBef>
                <a:spcPts val="0"/>
              </a:spcBef>
              <a:spcAft>
                <a:spcPts val="0"/>
              </a:spcAft>
              <a:buClr>
                <a:srgbClr val="888888"/>
              </a:buClr>
              <a:buSzPts val="1000"/>
              <a:buFont typeface="Calibri"/>
              <a:buNone/>
              <a:defRPr sz="1000"/>
            </a:lvl7pPr>
            <a:lvl8pPr indent="0" lvl="7" marL="0" marR="0" algn="r">
              <a:lnSpc>
                <a:spcPct val="100000"/>
              </a:lnSpc>
              <a:spcBef>
                <a:spcPts val="0"/>
              </a:spcBef>
              <a:spcAft>
                <a:spcPts val="0"/>
              </a:spcAft>
              <a:buClr>
                <a:srgbClr val="888888"/>
              </a:buClr>
              <a:buSzPts val="1000"/>
              <a:buFont typeface="Calibri"/>
              <a:buNone/>
              <a:defRPr sz="1000"/>
            </a:lvl8pPr>
            <a:lvl9pPr indent="0" lvl="8" marL="0" marR="0" algn="r">
              <a:lnSpc>
                <a:spcPct val="100000"/>
              </a:lnSpc>
              <a:spcBef>
                <a:spcPts val="0"/>
              </a:spcBef>
              <a:spcAft>
                <a:spcPts val="0"/>
              </a:spcAft>
              <a:buClr>
                <a:srgbClr val="888888"/>
              </a:buClr>
              <a:buSzPts val="1000"/>
              <a:buFont typeface="Calibri"/>
              <a:buNone/>
              <a:defRPr sz="1000"/>
            </a:lvl9pPr>
          </a:lstStyle>
          <a:p>
            <a:pPr indent="0" lvl="0" marL="0" rtl="0" algn="r">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me Directions">
  <p:cSld name="Game Directions">
    <p:spTree>
      <p:nvGrpSpPr>
        <p:cNvPr id="70" name="Shape 70"/>
        <p:cNvGrpSpPr/>
        <p:nvPr/>
      </p:nvGrpSpPr>
      <p:grpSpPr>
        <a:xfrm>
          <a:off x="0" y="0"/>
          <a:ext cx="0" cy="0"/>
          <a:chOff x="0" y="0"/>
          <a:chExt cx="0" cy="0"/>
        </a:xfrm>
      </p:grpSpPr>
      <p:sp>
        <p:nvSpPr>
          <p:cNvPr id="71" name="Google Shape;71;p9"/>
          <p:cNvSpPr txBox="1"/>
          <p:nvPr/>
        </p:nvSpPr>
        <p:spPr>
          <a:xfrm rot="-5400000">
            <a:off x="6398413" y="8643164"/>
            <a:ext cx="2151077" cy="265685"/>
          </a:xfrm>
          <a:prstGeom prst="rect">
            <a:avLst/>
          </a:prstGeom>
          <a:noFill/>
          <a:ln>
            <a:noFill/>
          </a:ln>
        </p:spPr>
        <p:txBody>
          <a:bodyPr anchorCtr="0" anchor="t" bIns="50275" lIns="50275" spcFirstLastPara="1" rIns="50275" wrap="square" tIns="50275">
            <a:no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Social Emotional Workshop (c) 2016</a:t>
            </a:r>
            <a:endParaRPr/>
          </a:p>
        </p:txBody>
      </p:sp>
      <p:sp>
        <p:nvSpPr>
          <p:cNvPr id="72" name="Google Shape;72;p9"/>
          <p:cNvSpPr/>
          <p:nvPr/>
        </p:nvSpPr>
        <p:spPr>
          <a:xfrm>
            <a:off x="190500" y="190500"/>
            <a:ext cx="7391400" cy="9677400"/>
          </a:xfrm>
          <a:prstGeom prst="roundRect">
            <a:avLst>
              <a:gd fmla="val 945"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73" name="Google Shape;73;p9"/>
          <p:cNvSpPr/>
          <p:nvPr/>
        </p:nvSpPr>
        <p:spPr>
          <a:xfrm>
            <a:off x="5210894" y="1123612"/>
            <a:ext cx="2174938" cy="5506865"/>
          </a:xfrm>
          <a:prstGeom prst="roundRect">
            <a:avLst>
              <a:gd fmla="val 2945" name="adj"/>
            </a:avLst>
          </a:prstGeom>
          <a:solidFill>
            <a:srgbClr val="DDDDDD"/>
          </a:solidFill>
          <a:ln>
            <a:noFill/>
          </a:ln>
          <a:effectLst>
            <a:outerShdw blurRad="38100" rotWithShape="0" dir="5400000" dist="12700">
              <a:srgbClr val="000000">
                <a:alpha val="34901"/>
              </a:srgbClr>
            </a:outerShdw>
          </a:effectLst>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Google Shape;74;p9"/>
          <p:cNvSpPr txBox="1"/>
          <p:nvPr>
            <p:ph idx="1" type="body"/>
          </p:nvPr>
        </p:nvSpPr>
        <p:spPr>
          <a:xfrm>
            <a:off x="5236294" y="1123612"/>
            <a:ext cx="2104816" cy="1024727"/>
          </a:xfrm>
          <a:prstGeom prst="rect">
            <a:avLst/>
          </a:prstGeom>
          <a:noFill/>
          <a:ln>
            <a:noFill/>
          </a:ln>
        </p:spPr>
        <p:txBody>
          <a:bodyPr anchorCtr="0" anchor="t" bIns="48800" lIns="48800" spcFirstLastPara="1" rIns="48800" wrap="square" tIns="4880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cxnSp>
        <p:nvCxnSpPr>
          <p:cNvPr id="75" name="Google Shape;75;p9"/>
          <p:cNvCxnSpPr/>
          <p:nvPr/>
        </p:nvCxnSpPr>
        <p:spPr>
          <a:xfrm flipH="1" rot="10800000">
            <a:off x="4994520" y="1141573"/>
            <a:ext cx="1" cy="5737896"/>
          </a:xfrm>
          <a:prstGeom prst="straightConnector1">
            <a:avLst/>
          </a:prstGeom>
          <a:noFill/>
          <a:ln cap="rnd" cmpd="sng" w="25400">
            <a:solidFill>
              <a:srgbClr val="000000"/>
            </a:solidFill>
            <a:prstDash val="dashDot"/>
            <a:round/>
            <a:headEnd len="sm" w="sm" type="none"/>
            <a:tailEnd len="sm" w="sm" type="none"/>
          </a:ln>
          <a:effectLst>
            <a:outerShdw blurRad="38100" rotWithShape="0" dir="5400000" dist="12700">
              <a:srgbClr val="000000">
                <a:alpha val="37647"/>
              </a:srgbClr>
            </a:outerShdw>
          </a:effectLst>
        </p:spPr>
      </p:cxnSp>
      <p:sp>
        <p:nvSpPr>
          <p:cNvPr id="76" name="Google Shape;76;p9"/>
          <p:cNvSpPr txBox="1"/>
          <p:nvPr>
            <p:ph idx="2" type="body"/>
          </p:nvPr>
        </p:nvSpPr>
        <p:spPr>
          <a:xfrm>
            <a:off x="317500" y="317500"/>
            <a:ext cx="4520438" cy="443484"/>
          </a:xfrm>
          <a:prstGeom prst="rect">
            <a:avLst/>
          </a:prstGeom>
          <a:noFill/>
          <a:ln>
            <a:noFill/>
          </a:ln>
        </p:spPr>
        <p:txBody>
          <a:bodyPr anchorCtr="0" anchor="t" bIns="50275" lIns="50275" spcFirstLastPara="1" rIns="50275" wrap="square" tIns="50275">
            <a:noAutofit/>
          </a:bodyPr>
          <a:lstStyle>
            <a:lvl1pPr indent="-228600" lvl="0" marL="457200" algn="l">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77" name="Google Shape;77;p9"/>
          <p:cNvSpPr txBox="1"/>
          <p:nvPr>
            <p:ph idx="3" type="body"/>
          </p:nvPr>
        </p:nvSpPr>
        <p:spPr>
          <a:xfrm>
            <a:off x="295942" y="1055984"/>
            <a:ext cx="4520306" cy="2471937"/>
          </a:xfrm>
          <a:prstGeom prst="rect">
            <a:avLst/>
          </a:prstGeom>
          <a:noFill/>
          <a:ln>
            <a:noFill/>
          </a:ln>
        </p:spPr>
        <p:txBody>
          <a:bodyPr anchorCtr="0" anchor="t" bIns="29450" lIns="29450" spcFirstLastPara="1" rIns="29450" wrap="square" tIns="2945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78" name="Google Shape;78;p9"/>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79" name="Google Shape;79;p9"/>
          <p:cNvSpPr txBox="1"/>
          <p:nvPr>
            <p:ph idx="12" type="sldNum"/>
          </p:nvPr>
        </p:nvSpPr>
        <p:spPr>
          <a:xfrm>
            <a:off x="5520690" y="9451213"/>
            <a:ext cx="1760221" cy="278385"/>
          </a:xfrm>
          <a:prstGeom prst="rect">
            <a:avLst/>
          </a:prstGeom>
          <a:noFill/>
          <a:ln>
            <a:noFill/>
          </a:ln>
        </p:spPr>
        <p:txBody>
          <a:bodyPr anchorCtr="0" anchor="ctr" bIns="50275" lIns="50275" spcFirstLastPara="1" rIns="50275" wrap="square" tIns="50275">
            <a:noAutofit/>
          </a:bodyPr>
          <a:lstStyle>
            <a:lvl1pPr indent="0" lvl="0" marL="0" marR="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marR="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marR="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marR="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marR="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marR="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marR="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marR="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marR="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tivity Template">
  <p:cSld name="Activity Template">
    <p:spTree>
      <p:nvGrpSpPr>
        <p:cNvPr id="80" name="Shape 80"/>
        <p:cNvGrpSpPr/>
        <p:nvPr/>
      </p:nvGrpSpPr>
      <p:grpSpPr>
        <a:xfrm>
          <a:off x="0" y="0"/>
          <a:ext cx="0" cy="0"/>
          <a:chOff x="0" y="0"/>
          <a:chExt cx="0" cy="0"/>
        </a:xfrm>
      </p:grpSpPr>
      <p:sp>
        <p:nvSpPr>
          <p:cNvPr id="81" name="Google Shape;81;p10"/>
          <p:cNvSpPr/>
          <p:nvPr/>
        </p:nvSpPr>
        <p:spPr>
          <a:xfrm>
            <a:off x="190500" y="177800"/>
            <a:ext cx="7391400" cy="9677400"/>
          </a:xfrm>
          <a:prstGeom prst="roundRect">
            <a:avLst>
              <a:gd fmla="val 993" name="adj"/>
            </a:avLst>
          </a:prstGeom>
          <a:solidFill>
            <a:srgbClr val="FFFFFF"/>
          </a:solidFill>
          <a:ln cap="flat" cmpd="sng" w="25400">
            <a:solidFill>
              <a:srgbClr val="000000"/>
            </a:solidFill>
            <a:prstDash val="solid"/>
            <a:bevel/>
            <a:headEnd len="sm" w="sm" type="none"/>
            <a:tailEnd len="sm" w="sm" type="none"/>
          </a:ln>
        </p:spPr>
        <p:txBody>
          <a:bodyPr anchorCtr="0" anchor="ctr" bIns="50275" lIns="50275" spcFirstLastPara="1" rIns="50275" wrap="square" tIns="50275">
            <a:noAutofit/>
          </a:bodyPr>
          <a:lstStyle/>
          <a:p>
            <a:pPr indent="0" lvl="0" marL="0" marR="0" rtl="0" algn="l">
              <a:lnSpc>
                <a:spcPct val="100000"/>
              </a:lnSpc>
              <a:spcBef>
                <a:spcPts val="0"/>
              </a:spcBef>
              <a:spcAft>
                <a:spcPts val="0"/>
              </a:spcAft>
              <a:buClr>
                <a:srgbClr val="000000"/>
              </a:buClr>
              <a:buSzPts val="1400"/>
              <a:buFont typeface="Oswald Regular"/>
              <a:buNone/>
            </a:pPr>
            <a:r>
              <a:t/>
            </a:r>
            <a:endParaRPr b="0" i="0" sz="1400" u="none" cap="none" strike="noStrike">
              <a:solidFill>
                <a:srgbClr val="000000"/>
              </a:solidFill>
              <a:latin typeface="Oswald Regular"/>
              <a:ea typeface="Oswald Regular"/>
              <a:cs typeface="Oswald Regular"/>
              <a:sym typeface="Oswald Regular"/>
            </a:endParaRPr>
          </a:p>
        </p:txBody>
      </p:sp>
      <p:sp>
        <p:nvSpPr>
          <p:cNvPr id="82" name="Google Shape;82;p10"/>
          <p:cNvSpPr txBox="1"/>
          <p:nvPr>
            <p:ph idx="1" type="body"/>
          </p:nvPr>
        </p:nvSpPr>
        <p:spPr>
          <a:xfrm>
            <a:off x="2594216" y="454140"/>
            <a:ext cx="2550677" cy="401837"/>
          </a:xfrm>
          <a:prstGeom prst="rect">
            <a:avLst/>
          </a:prstGeom>
          <a:noFill/>
          <a:ln>
            <a:noFill/>
          </a:ln>
        </p:spPr>
        <p:txBody>
          <a:bodyPr anchorCtr="0" anchor="ctr" bIns="29450" lIns="29450" spcFirstLastPara="1" rIns="29450" wrap="square" tIns="29450">
            <a:noAutofit/>
          </a:bodyPr>
          <a:lstStyle>
            <a:lvl1pPr indent="-228600" lvl="0" marL="457200" algn="ctr">
              <a:lnSpc>
                <a:spcPct val="100000"/>
              </a:lnSpc>
              <a:spcBef>
                <a:spcPts val="0"/>
              </a:spcBef>
              <a:spcAft>
                <a:spcPts val="0"/>
              </a:spcAft>
              <a:buClr>
                <a:srgbClr val="000000"/>
              </a:buClr>
              <a:buSzPts val="2000"/>
              <a:buFont typeface="Avenir"/>
              <a:buNone/>
              <a:defRPr sz="2000">
                <a:latin typeface="Avenir"/>
                <a:ea typeface="Avenir"/>
                <a:cs typeface="Avenir"/>
                <a:sym typeface="Aveni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83" name="Google Shape;83;p10"/>
          <p:cNvSpPr txBox="1"/>
          <p:nvPr>
            <p:ph idx="2" type="body"/>
          </p:nvPr>
        </p:nvSpPr>
        <p:spPr>
          <a:xfrm>
            <a:off x="423148" y="1671594"/>
            <a:ext cx="6892814" cy="1671837"/>
          </a:xfrm>
          <a:prstGeom prst="rect">
            <a:avLst/>
          </a:prstGeom>
          <a:noFill/>
          <a:ln>
            <a:noFill/>
          </a:ln>
        </p:spPr>
        <p:txBody>
          <a:bodyPr anchorCtr="0" anchor="t" bIns="29450" lIns="29450" spcFirstLastPara="1" rIns="29450" wrap="square" tIns="29450">
            <a:noAutofit/>
          </a:bodyPr>
          <a:lstStyle>
            <a:lvl1pPr indent="-342900" lvl="0" marL="457200" algn="l">
              <a:lnSpc>
                <a:spcPct val="100000"/>
              </a:lnSpc>
              <a:spcBef>
                <a:spcPts val="800"/>
              </a:spcBef>
              <a:spcAft>
                <a:spcPts val="0"/>
              </a:spcAft>
              <a:buClr>
                <a:srgbClr val="000000"/>
              </a:buClr>
              <a:buSzPts val="1800"/>
              <a:buChar char="•"/>
              <a:defRPr/>
            </a:lvl1pPr>
            <a:lvl2pPr indent="-342900" lvl="1" marL="914400" algn="l">
              <a:lnSpc>
                <a:spcPct val="100000"/>
              </a:lnSpc>
              <a:spcBef>
                <a:spcPts val="800"/>
              </a:spcBef>
              <a:spcAft>
                <a:spcPts val="0"/>
              </a:spcAft>
              <a:buClr>
                <a:srgbClr val="000000"/>
              </a:buClr>
              <a:buSzPts val="1800"/>
              <a:buChar char="–"/>
              <a:defRPr/>
            </a:lvl2pPr>
            <a:lvl3pPr indent="-342900" lvl="2" marL="1371600" algn="l">
              <a:lnSpc>
                <a:spcPct val="100000"/>
              </a:lnSpc>
              <a:spcBef>
                <a:spcPts val="800"/>
              </a:spcBef>
              <a:spcAft>
                <a:spcPts val="0"/>
              </a:spcAft>
              <a:buClr>
                <a:srgbClr val="000000"/>
              </a:buClr>
              <a:buSzPts val="1800"/>
              <a:buChar char="•"/>
              <a:defRPr/>
            </a:lvl3pPr>
            <a:lvl4pPr indent="-342900" lvl="3" marL="1828800" algn="l">
              <a:lnSpc>
                <a:spcPct val="100000"/>
              </a:lnSpc>
              <a:spcBef>
                <a:spcPts val="800"/>
              </a:spcBef>
              <a:spcAft>
                <a:spcPts val="0"/>
              </a:spcAft>
              <a:buClr>
                <a:srgbClr val="000000"/>
              </a:buClr>
              <a:buSzPts val="1800"/>
              <a:buChar char="–"/>
              <a:defRPr/>
            </a:lvl4pPr>
            <a:lvl5pPr indent="-342900" lvl="4" marL="2286000" algn="l">
              <a:lnSpc>
                <a:spcPct val="100000"/>
              </a:lnSpc>
              <a:spcBef>
                <a:spcPts val="800"/>
              </a:spcBef>
              <a:spcAft>
                <a:spcPts val="0"/>
              </a:spcAft>
              <a:buClr>
                <a:srgbClr val="000000"/>
              </a:buClr>
              <a:buSzPts val="1800"/>
              <a:buChar char="»"/>
              <a:defRPr/>
            </a:lvl5pPr>
            <a:lvl6pPr indent="-342900" lvl="5" marL="2743200" algn="l">
              <a:lnSpc>
                <a:spcPct val="100000"/>
              </a:lnSpc>
              <a:spcBef>
                <a:spcPts val="800"/>
              </a:spcBef>
              <a:spcAft>
                <a:spcPts val="0"/>
              </a:spcAft>
              <a:buClr>
                <a:srgbClr val="000000"/>
              </a:buClr>
              <a:buSzPts val="1800"/>
              <a:buChar char="•"/>
              <a:defRPr/>
            </a:lvl6pPr>
            <a:lvl7pPr indent="-342900" lvl="6" marL="3200400" algn="l">
              <a:lnSpc>
                <a:spcPct val="100000"/>
              </a:lnSpc>
              <a:spcBef>
                <a:spcPts val="800"/>
              </a:spcBef>
              <a:spcAft>
                <a:spcPts val="0"/>
              </a:spcAft>
              <a:buClr>
                <a:srgbClr val="000000"/>
              </a:buClr>
              <a:buSzPts val="1800"/>
              <a:buChar char="•"/>
              <a:defRPr/>
            </a:lvl7pPr>
            <a:lvl8pPr indent="-342900" lvl="7" marL="3657600" algn="l">
              <a:lnSpc>
                <a:spcPct val="100000"/>
              </a:lnSpc>
              <a:spcBef>
                <a:spcPts val="800"/>
              </a:spcBef>
              <a:spcAft>
                <a:spcPts val="0"/>
              </a:spcAft>
              <a:buClr>
                <a:srgbClr val="000000"/>
              </a:buClr>
              <a:buSzPts val="1800"/>
              <a:buChar char="•"/>
              <a:defRPr/>
            </a:lvl8pPr>
            <a:lvl9pPr indent="-342900" lvl="8" marL="4114800" algn="l">
              <a:lnSpc>
                <a:spcPct val="100000"/>
              </a:lnSpc>
              <a:spcBef>
                <a:spcPts val="800"/>
              </a:spcBef>
              <a:spcAft>
                <a:spcPts val="0"/>
              </a:spcAft>
              <a:buClr>
                <a:srgbClr val="000000"/>
              </a:buClr>
              <a:buSzPts val="1800"/>
              <a:buChar char="•"/>
              <a:defRPr/>
            </a:lvl9pPr>
          </a:lstStyle>
          <a:p/>
        </p:txBody>
      </p:sp>
      <p:sp>
        <p:nvSpPr>
          <p:cNvPr id="84" name="Google Shape;84;p10"/>
          <p:cNvSpPr txBox="1"/>
          <p:nvPr/>
        </p:nvSpPr>
        <p:spPr>
          <a:xfrm>
            <a:off x="5592738" y="9587822"/>
            <a:ext cx="1794215" cy="270088"/>
          </a:xfrm>
          <a:prstGeom prst="rect">
            <a:avLst/>
          </a:prstGeom>
          <a:noFill/>
          <a:ln>
            <a:noFill/>
          </a:ln>
        </p:spPr>
        <p:txBody>
          <a:bodyPr anchorCtr="0" anchor="t" bIns="46125" lIns="46125" spcFirstLastPara="1" rIns="46125" wrap="square" tIns="46125">
            <a:noAutofit/>
          </a:bodyPr>
          <a:lstStyle/>
          <a:p>
            <a:pPr indent="0" lvl="0" marL="0" marR="0" rtl="0" algn="r">
              <a:lnSpc>
                <a:spcPct val="100000"/>
              </a:lnSpc>
              <a:spcBef>
                <a:spcPts val="0"/>
              </a:spcBef>
              <a:spcAft>
                <a:spcPts val="0"/>
              </a:spcAft>
              <a:buClr>
                <a:srgbClr val="000000"/>
              </a:buClr>
              <a:buSzPts val="1000"/>
              <a:buFont typeface="Avenir"/>
              <a:buNone/>
            </a:pPr>
            <a:r>
              <a:rPr b="0" i="0" lang="en-US" sz="1000" u="none" cap="none" strike="noStrike">
                <a:solidFill>
                  <a:srgbClr val="000000"/>
                </a:solidFill>
                <a:latin typeface="Avenir"/>
                <a:ea typeface="Avenir"/>
                <a:cs typeface="Avenir"/>
                <a:sym typeface="Avenir"/>
              </a:rPr>
              <a:t>© Social Emotional Workshop</a:t>
            </a:r>
            <a:endParaRPr/>
          </a:p>
        </p:txBody>
      </p:sp>
      <p:sp>
        <p:nvSpPr>
          <p:cNvPr id="85" name="Google Shape;85;p10"/>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9893" y="262495"/>
            <a:ext cx="6612614" cy="2154315"/>
          </a:xfrm>
          <a:prstGeom prst="rect">
            <a:avLst/>
          </a:prstGeom>
          <a:noFill/>
          <a:ln>
            <a:noFill/>
          </a:ln>
        </p:spPr>
        <p:txBody>
          <a:bodyPr anchorCtr="0" anchor="ctr" bIns="48975" lIns="48975" spcFirstLastPara="1" rIns="48975" wrap="square" tIns="48975">
            <a:noAutofit/>
          </a:bodyPr>
          <a:lstStyle>
            <a:lvl1pPr lvl="0"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579893" y="2416809"/>
            <a:ext cx="6612614" cy="7510623"/>
          </a:xfrm>
          <a:prstGeom prst="rect">
            <a:avLst/>
          </a:prstGeom>
          <a:noFill/>
          <a:ln>
            <a:noFill/>
          </a:ln>
        </p:spPr>
        <p:txBody>
          <a:bodyPr anchorCtr="0" anchor="t" bIns="48975" lIns="48975" spcFirstLastPara="1" rIns="48975" wrap="square" tIns="48975">
            <a:noAutofit/>
          </a:bodyPr>
          <a:lstStyle>
            <a:lvl1pPr indent="-444500" lvl="0" marL="4572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1pPr>
            <a:lvl2pPr indent="-444500" lvl="1" marL="9144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2pPr>
            <a:lvl3pPr indent="-444500" lvl="2" marL="13716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3pPr>
            <a:lvl4pPr indent="-444500" lvl="3" marL="18288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4pPr>
            <a:lvl5pPr indent="-444500" lvl="4" marL="22860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5pPr>
            <a:lvl6pPr indent="-444500" lvl="5" marL="27432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6pPr>
            <a:lvl7pPr indent="-444500" lvl="6" marL="32004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7pPr>
            <a:lvl8pPr indent="-444500" lvl="7" marL="36576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8pPr>
            <a:lvl9pPr indent="-444500" lvl="8" marL="41148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5" name="Shape 105"/>
        <p:cNvGrpSpPr/>
        <p:nvPr/>
      </p:nvGrpSpPr>
      <p:grpSpPr>
        <a:xfrm>
          <a:off x="0" y="0"/>
          <a:ext cx="0" cy="0"/>
          <a:chOff x="0" y="0"/>
          <a:chExt cx="0" cy="0"/>
        </a:xfrm>
      </p:grpSpPr>
      <p:sp>
        <p:nvSpPr>
          <p:cNvPr id="106" name="Google Shape;106;p13"/>
          <p:cNvSpPr txBox="1"/>
          <p:nvPr>
            <p:ph type="title"/>
          </p:nvPr>
        </p:nvSpPr>
        <p:spPr>
          <a:xfrm>
            <a:off x="579893" y="262495"/>
            <a:ext cx="6612614" cy="2154315"/>
          </a:xfrm>
          <a:prstGeom prst="rect">
            <a:avLst/>
          </a:prstGeom>
          <a:noFill/>
          <a:ln>
            <a:noFill/>
          </a:ln>
        </p:spPr>
        <p:txBody>
          <a:bodyPr anchorCtr="0" anchor="ctr" bIns="48975" lIns="48975" spcFirstLastPara="1" rIns="48975" wrap="square" tIns="48975">
            <a:noAutofit/>
          </a:bodyPr>
          <a:lstStyle>
            <a:lvl1pPr lvl="0"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600"/>
              <a:buFont typeface="Calibri"/>
              <a:buNone/>
              <a:defRPr b="0" i="0" sz="4600" u="none" cap="none" strike="noStrike">
                <a:solidFill>
                  <a:srgbClr val="000000"/>
                </a:solidFill>
                <a:latin typeface="Calibri"/>
                <a:ea typeface="Calibri"/>
                <a:cs typeface="Calibri"/>
                <a:sym typeface="Calibri"/>
              </a:defRPr>
            </a:lvl9pPr>
          </a:lstStyle>
          <a:p/>
        </p:txBody>
      </p:sp>
      <p:sp>
        <p:nvSpPr>
          <p:cNvPr id="107" name="Google Shape;107;p13"/>
          <p:cNvSpPr txBox="1"/>
          <p:nvPr>
            <p:ph idx="1" type="body"/>
          </p:nvPr>
        </p:nvSpPr>
        <p:spPr>
          <a:xfrm>
            <a:off x="579893" y="2416809"/>
            <a:ext cx="6612614" cy="7510623"/>
          </a:xfrm>
          <a:prstGeom prst="rect">
            <a:avLst/>
          </a:prstGeom>
          <a:noFill/>
          <a:ln>
            <a:noFill/>
          </a:ln>
        </p:spPr>
        <p:txBody>
          <a:bodyPr anchorCtr="0" anchor="t" bIns="48975" lIns="48975" spcFirstLastPara="1" rIns="48975" wrap="square" tIns="48975">
            <a:noAutofit/>
          </a:bodyPr>
          <a:lstStyle>
            <a:lvl1pPr indent="-444500" lvl="0" marL="4572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1pPr>
            <a:lvl2pPr indent="-444500" lvl="1" marL="9144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2pPr>
            <a:lvl3pPr indent="-444500" lvl="2" marL="13716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3pPr>
            <a:lvl4pPr indent="-444500" lvl="3" marL="18288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4pPr>
            <a:lvl5pPr indent="-444500" lvl="4" marL="22860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5pPr>
            <a:lvl6pPr indent="-444500" lvl="5" marL="27432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6pPr>
            <a:lvl7pPr indent="-444500" lvl="6" marL="32004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7pPr>
            <a:lvl8pPr indent="-444500" lvl="7" marL="36576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8pPr>
            <a:lvl9pPr indent="-444500" lvl="8" marL="4114800" marR="0" rtl="0" algn="l">
              <a:lnSpc>
                <a:spcPct val="100000"/>
              </a:lnSpc>
              <a:spcBef>
                <a:spcPts val="800"/>
              </a:spcBef>
              <a:spcAft>
                <a:spcPts val="0"/>
              </a:spcAft>
              <a:buClr>
                <a:srgbClr val="000000"/>
              </a:buClr>
              <a:buSzPts val="3400"/>
              <a:buFont typeface="Arial"/>
              <a:buChar char="•"/>
              <a:defRPr b="0" i="0" sz="3400" u="none" cap="none" strike="noStrike">
                <a:solidFill>
                  <a:srgbClr val="000000"/>
                </a:solidFill>
                <a:latin typeface="Calibri"/>
                <a:ea typeface="Calibri"/>
                <a:cs typeface="Calibri"/>
                <a:sym typeface="Calibri"/>
              </a:defRPr>
            </a:lvl9pPr>
          </a:lstStyle>
          <a:p/>
        </p:txBody>
      </p:sp>
      <p:sp>
        <p:nvSpPr>
          <p:cNvPr id="108" name="Google Shape;108;p13"/>
          <p:cNvSpPr txBox="1"/>
          <p:nvPr>
            <p:ph idx="12" type="sldNum"/>
          </p:nvPr>
        </p:nvSpPr>
        <p:spPr>
          <a:xfrm>
            <a:off x="6927357" y="9333741"/>
            <a:ext cx="265149" cy="275766"/>
          </a:xfrm>
          <a:prstGeom prst="rect">
            <a:avLst/>
          </a:prstGeom>
          <a:noFill/>
          <a:ln>
            <a:noFill/>
          </a:ln>
        </p:spPr>
        <p:txBody>
          <a:bodyPr anchorCtr="0" anchor="ctr" bIns="48975" lIns="48975" spcFirstLastPara="1" rIns="48975" wrap="square" tIns="4897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Laura@socialemotionalworksho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8" name="Shape 20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p:nvPr/>
        </p:nvSpPr>
        <p:spPr>
          <a:xfrm>
            <a:off x="274320" y="294843"/>
            <a:ext cx="7223700" cy="9509700"/>
          </a:xfrm>
          <a:prstGeom prst="roundRect">
            <a:avLst>
              <a:gd fmla="val 1031" name="adj"/>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4" name="Google Shape;214;p26"/>
          <p:cNvSpPr txBox="1"/>
          <p:nvPr/>
        </p:nvSpPr>
        <p:spPr>
          <a:xfrm>
            <a:off x="524075" y="1530825"/>
            <a:ext cx="6724200" cy="788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latin typeface="Spartan"/>
                <a:ea typeface="Spartan"/>
                <a:cs typeface="Spartan"/>
                <a:sym typeface="Spartan"/>
              </a:rPr>
              <a:t>In uncertain and new times, it is helpful to focus on what you can control. One of those things is your own self-care. Setting up routines and making sure you are taking care of yourself is important for your mental health. It is especially important when you are responsible for others, including your students and your own family.</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I hope this small tool will help you find your daily routines and habits that will keep you healthy and calm through these difficult times.</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Take care of yourself,</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Laura</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b="1" lang="en-US" sz="1200" u="sng">
                <a:latin typeface="Spartan"/>
                <a:ea typeface="Spartan"/>
                <a:cs typeface="Spartan"/>
                <a:sym typeface="Spartan"/>
              </a:rPr>
              <a:t>Editing</a:t>
            </a:r>
            <a:endParaRPr b="1" sz="1200" u="sng">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The included checklists are completely editable and currently have the habits I set for myself. You can edit to include the habits that you want to focus on. Be mindful that the formatting of the boxes and text is not locked.</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b="1" lang="en-US" sz="1200" u="sng">
                <a:latin typeface="Spartan"/>
                <a:ea typeface="Spartan"/>
                <a:cs typeface="Spartan"/>
                <a:sym typeface="Spartan"/>
              </a:rPr>
              <a:t>Printing</a:t>
            </a:r>
            <a:endParaRPr b="1" sz="1200" u="sng">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You will notice there are 4 pages of the my checklist. This is for printing purposes. You can elect on your printer to print pages 3-7 and print 4 to a page. This will create a ¼ page checklist rather than a full page. </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b="1" lang="en-US" sz="1200" u="sng">
                <a:latin typeface="Spartan"/>
                <a:ea typeface="Spartan"/>
                <a:cs typeface="Spartan"/>
                <a:sym typeface="Spartan"/>
              </a:rPr>
              <a:t>Daily 3</a:t>
            </a:r>
            <a:endParaRPr b="1" sz="1200" u="sng">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Most of the sections are self-explanatory. One section that might be new is Daily 3 List. Each day I pick 1-3 small things I want to get done that day. If I get those done, success!</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Please contact me with any questions, concerns, or request. </a:t>
            </a:r>
            <a:r>
              <a:rPr lang="en-US" sz="1200" u="sng">
                <a:solidFill>
                  <a:schemeClr val="hlink"/>
                </a:solidFill>
                <a:latin typeface="Spartan"/>
                <a:ea typeface="Spartan"/>
                <a:cs typeface="Spartan"/>
                <a:sym typeface="Spartan"/>
                <a:hlinkClick r:id="rId3"/>
              </a:rPr>
              <a:t>Laura@socialemotionalworkshop.com</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a:p>
            <a:pPr indent="0" lvl="0" marL="0" rtl="0" algn="l">
              <a:lnSpc>
                <a:spcPct val="115000"/>
              </a:lnSpc>
              <a:spcBef>
                <a:spcPts val="0"/>
              </a:spcBef>
              <a:spcAft>
                <a:spcPts val="0"/>
              </a:spcAft>
              <a:buNone/>
            </a:pPr>
            <a:r>
              <a:rPr lang="en-US" sz="1200">
                <a:latin typeface="Spartan"/>
                <a:ea typeface="Spartan"/>
                <a:cs typeface="Spartan"/>
                <a:sym typeface="Spartan"/>
              </a:rPr>
              <a:t>If you are not already on my email list, please join for access to the free resource library, weekly emails, and resource discounts.</a:t>
            </a:r>
            <a:endParaRPr sz="1200">
              <a:latin typeface="Spartan"/>
              <a:ea typeface="Spartan"/>
              <a:cs typeface="Spartan"/>
              <a:sym typeface="Spartan"/>
            </a:endParaRPr>
          </a:p>
          <a:p>
            <a:pPr indent="0" lvl="0" marL="0" rtl="0" algn="l">
              <a:lnSpc>
                <a:spcPct val="115000"/>
              </a:lnSpc>
              <a:spcBef>
                <a:spcPts val="0"/>
              </a:spcBef>
              <a:spcAft>
                <a:spcPts val="0"/>
              </a:spcAft>
              <a:buNone/>
            </a:pPr>
            <a:r>
              <a:t/>
            </a:r>
            <a:endParaRPr sz="1200">
              <a:latin typeface="Spartan"/>
              <a:ea typeface="Spartan"/>
              <a:cs typeface="Spartan"/>
              <a:sym typeface="Spartan"/>
            </a:endParaRPr>
          </a:p>
        </p:txBody>
      </p:sp>
      <p:sp>
        <p:nvSpPr>
          <p:cNvPr id="215" name="Google Shape;215;p26"/>
          <p:cNvSpPr txBox="1"/>
          <p:nvPr/>
        </p:nvSpPr>
        <p:spPr>
          <a:xfrm>
            <a:off x="404780" y="328150"/>
            <a:ext cx="6380400" cy="6822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lang="en-US" sz="3000">
                <a:latin typeface="Spartan"/>
                <a:ea typeface="Spartan"/>
                <a:cs typeface="Spartan"/>
                <a:sym typeface="Spartan"/>
              </a:rPr>
              <a:t>Taking Care of Me Checklist</a:t>
            </a:r>
            <a:endParaRPr/>
          </a:p>
        </p:txBody>
      </p:sp>
      <p:cxnSp>
        <p:nvCxnSpPr>
          <p:cNvPr id="216" name="Google Shape;216;p26"/>
          <p:cNvCxnSpPr/>
          <p:nvPr/>
        </p:nvCxnSpPr>
        <p:spPr>
          <a:xfrm>
            <a:off x="-377011" y="1097148"/>
            <a:ext cx="5228400" cy="0"/>
          </a:xfrm>
          <a:prstGeom prst="straightConnector1">
            <a:avLst/>
          </a:prstGeom>
          <a:noFill/>
          <a:ln cap="flat" cmpd="sng" w="114300">
            <a:solidFill>
              <a:srgbClr val="000000"/>
            </a:solidFill>
            <a:prstDash val="solid"/>
            <a:round/>
            <a:headEnd len="sm" w="sm" type="none"/>
            <a:tailEnd len="sm" w="sm" type="none"/>
          </a:ln>
        </p:spPr>
      </p:cxnSp>
      <p:sp>
        <p:nvSpPr>
          <p:cNvPr id="217" name="Google Shape;217;p26"/>
          <p:cNvSpPr txBox="1"/>
          <p:nvPr/>
        </p:nvSpPr>
        <p:spPr>
          <a:xfrm>
            <a:off x="2386175" y="9509650"/>
            <a:ext cx="30000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Spartan"/>
                <a:ea typeface="Spartan"/>
                <a:cs typeface="Spartan"/>
                <a:sym typeface="Spartan"/>
              </a:rPr>
              <a:t>© Social Emotional Workshop</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7"/>
          <p:cNvSpPr/>
          <p:nvPr/>
        </p:nvSpPr>
        <p:spPr>
          <a:xfrm>
            <a:off x="274320" y="294843"/>
            <a:ext cx="7223760" cy="9509761"/>
          </a:xfrm>
          <a:prstGeom prst="roundRect">
            <a:avLst>
              <a:gd fmla="val 1031" name="adj"/>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3" name="Google Shape;223;p27"/>
          <p:cNvSpPr txBox="1"/>
          <p:nvPr/>
        </p:nvSpPr>
        <p:spPr>
          <a:xfrm>
            <a:off x="404780" y="328150"/>
            <a:ext cx="6380400" cy="6822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Daily Healthy Habits</a:t>
            </a:r>
            <a:endParaRPr/>
          </a:p>
        </p:txBody>
      </p:sp>
      <p:cxnSp>
        <p:nvCxnSpPr>
          <p:cNvPr id="224" name="Google Shape;224;p27"/>
          <p:cNvCxnSpPr/>
          <p:nvPr/>
        </p:nvCxnSpPr>
        <p:spPr>
          <a:xfrm>
            <a:off x="-377011" y="1097148"/>
            <a:ext cx="5228400" cy="0"/>
          </a:xfrm>
          <a:prstGeom prst="straightConnector1">
            <a:avLst/>
          </a:prstGeom>
          <a:noFill/>
          <a:ln cap="flat" cmpd="sng" w="114300">
            <a:solidFill>
              <a:srgbClr val="000000"/>
            </a:solidFill>
            <a:prstDash val="solid"/>
            <a:round/>
            <a:headEnd len="sm" w="sm" type="none"/>
            <a:tailEnd len="sm" w="sm" type="none"/>
          </a:ln>
        </p:spPr>
      </p:cxnSp>
      <p:sp>
        <p:nvSpPr>
          <p:cNvPr id="225" name="Google Shape;225;p27"/>
          <p:cNvSpPr/>
          <p:nvPr/>
        </p:nvSpPr>
        <p:spPr>
          <a:xfrm>
            <a:off x="493666" y="2123958"/>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6" name="Google Shape;226;p27"/>
          <p:cNvSpPr txBox="1"/>
          <p:nvPr/>
        </p:nvSpPr>
        <p:spPr>
          <a:xfrm>
            <a:off x="983427" y="2070400"/>
            <a:ext cx="21999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Healthy meals</a:t>
            </a:r>
            <a:endParaRPr/>
          </a:p>
        </p:txBody>
      </p:sp>
      <p:sp>
        <p:nvSpPr>
          <p:cNvPr id="227" name="Google Shape;227;p27"/>
          <p:cNvSpPr txBox="1"/>
          <p:nvPr/>
        </p:nvSpPr>
        <p:spPr>
          <a:xfrm>
            <a:off x="404778" y="1532450"/>
            <a:ext cx="1164600" cy="402900"/>
          </a:xfrm>
          <a:prstGeom prst="rect">
            <a:avLst/>
          </a:prstGeom>
          <a:solidFill>
            <a:srgbClr val="000000"/>
          </a:solidFill>
          <a:ln>
            <a:noFill/>
          </a:ln>
        </p:spPr>
        <p:txBody>
          <a:bodyPr anchorCtr="0" anchor="ctr"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sz="1600" u="none" cap="none" strike="noStrike">
                <a:solidFill>
                  <a:srgbClr val="FFFFFF"/>
                </a:solidFill>
                <a:latin typeface="Spartan"/>
                <a:ea typeface="Spartan"/>
                <a:cs typeface="Spartan"/>
                <a:sym typeface="Spartan"/>
              </a:rPr>
              <a:t>BASICS</a:t>
            </a:r>
            <a:endParaRPr/>
          </a:p>
        </p:txBody>
      </p:sp>
      <p:sp>
        <p:nvSpPr>
          <p:cNvPr id="228" name="Google Shape;228;p27"/>
          <p:cNvSpPr/>
          <p:nvPr/>
        </p:nvSpPr>
        <p:spPr>
          <a:xfrm>
            <a:off x="4087880" y="2677599"/>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9" name="Google Shape;229;p27"/>
          <p:cNvSpPr/>
          <p:nvPr/>
        </p:nvSpPr>
        <p:spPr>
          <a:xfrm>
            <a:off x="4087880" y="2178477"/>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0" name="Google Shape;230;p27"/>
          <p:cNvSpPr/>
          <p:nvPr/>
        </p:nvSpPr>
        <p:spPr>
          <a:xfrm>
            <a:off x="493666" y="2732119"/>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1" name="Google Shape;231;p27"/>
          <p:cNvSpPr txBox="1"/>
          <p:nvPr/>
        </p:nvSpPr>
        <p:spPr>
          <a:xfrm>
            <a:off x="4577617" y="2605650"/>
            <a:ext cx="14124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Water</a:t>
            </a:r>
            <a:endParaRPr/>
          </a:p>
        </p:txBody>
      </p:sp>
      <p:sp>
        <p:nvSpPr>
          <p:cNvPr id="232" name="Google Shape;232;p27"/>
          <p:cNvSpPr txBox="1"/>
          <p:nvPr/>
        </p:nvSpPr>
        <p:spPr>
          <a:xfrm>
            <a:off x="4577620" y="2117600"/>
            <a:ext cx="15651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Vitamins</a:t>
            </a:r>
            <a:endParaRPr/>
          </a:p>
        </p:txBody>
      </p:sp>
      <p:sp>
        <p:nvSpPr>
          <p:cNvPr id="233" name="Google Shape;233;p27"/>
          <p:cNvSpPr txBox="1"/>
          <p:nvPr/>
        </p:nvSpPr>
        <p:spPr>
          <a:xfrm>
            <a:off x="983427" y="2671250"/>
            <a:ext cx="24093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Morning routines</a:t>
            </a:r>
            <a:endParaRPr/>
          </a:p>
        </p:txBody>
      </p:sp>
      <p:sp>
        <p:nvSpPr>
          <p:cNvPr id="234" name="Google Shape;234;p27"/>
          <p:cNvSpPr/>
          <p:nvPr/>
        </p:nvSpPr>
        <p:spPr>
          <a:xfrm>
            <a:off x="4087880" y="3270401"/>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27"/>
          <p:cNvSpPr/>
          <p:nvPr/>
        </p:nvSpPr>
        <p:spPr>
          <a:xfrm>
            <a:off x="493666" y="5590193"/>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6" name="Google Shape;236;p27"/>
          <p:cNvSpPr txBox="1"/>
          <p:nvPr/>
        </p:nvSpPr>
        <p:spPr>
          <a:xfrm>
            <a:off x="4577617" y="3209525"/>
            <a:ext cx="14124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Sleep</a:t>
            </a:r>
            <a:endParaRPr/>
          </a:p>
        </p:txBody>
      </p:sp>
      <p:sp>
        <p:nvSpPr>
          <p:cNvPr id="237" name="Google Shape;237;p27"/>
          <p:cNvSpPr txBox="1"/>
          <p:nvPr/>
        </p:nvSpPr>
        <p:spPr>
          <a:xfrm>
            <a:off x="983428" y="5543250"/>
            <a:ext cx="27081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Physical activity</a:t>
            </a:r>
            <a:endParaRPr/>
          </a:p>
        </p:txBody>
      </p:sp>
      <p:sp>
        <p:nvSpPr>
          <p:cNvPr id="238" name="Google Shape;238;p27"/>
          <p:cNvSpPr/>
          <p:nvPr/>
        </p:nvSpPr>
        <p:spPr>
          <a:xfrm>
            <a:off x="4087880" y="5604112"/>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9" name="Google Shape;239;p27"/>
          <p:cNvSpPr txBox="1"/>
          <p:nvPr/>
        </p:nvSpPr>
        <p:spPr>
          <a:xfrm>
            <a:off x="4577621" y="5543250"/>
            <a:ext cx="21030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Quality Time</a:t>
            </a:r>
            <a:endParaRPr/>
          </a:p>
        </p:txBody>
      </p:sp>
      <p:sp>
        <p:nvSpPr>
          <p:cNvPr id="240" name="Google Shape;240;p27"/>
          <p:cNvSpPr/>
          <p:nvPr/>
        </p:nvSpPr>
        <p:spPr>
          <a:xfrm>
            <a:off x="493666" y="4140855"/>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1" name="Google Shape;241;p27"/>
          <p:cNvSpPr txBox="1"/>
          <p:nvPr/>
        </p:nvSpPr>
        <p:spPr>
          <a:xfrm>
            <a:off x="983427" y="4053150"/>
            <a:ext cx="24093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Evening routines</a:t>
            </a:r>
            <a:endParaRPr/>
          </a:p>
        </p:txBody>
      </p:sp>
      <p:sp>
        <p:nvSpPr>
          <p:cNvPr id="242" name="Google Shape;242;p27"/>
          <p:cNvSpPr txBox="1"/>
          <p:nvPr/>
        </p:nvSpPr>
        <p:spPr>
          <a:xfrm>
            <a:off x="4581480" y="3559219"/>
            <a:ext cx="2499974" cy="1464537"/>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How many hours do you want to sleep?</a:t>
            </a:r>
            <a:endParaRPr/>
          </a:p>
          <a:p>
            <a:pPr indent="0" lvl="0" marL="0" marR="0" rtl="0" algn="l">
              <a:lnSpc>
                <a:spcPct val="100000"/>
              </a:lnSpc>
              <a:spcBef>
                <a:spcPts val="0"/>
              </a:spcBef>
              <a:spcAft>
                <a:spcPts val="0"/>
              </a:spcAft>
              <a:buClr>
                <a:srgbClr val="000000"/>
              </a:buClr>
              <a:buSzPts val="1200"/>
              <a:buFont typeface="Spartan"/>
              <a:buNone/>
            </a:pPr>
            <a:r>
              <a:t/>
            </a:r>
            <a:endParaRPr b="0" i="0" sz="1200" u="none" cap="none" strike="noStrike">
              <a:solidFill>
                <a:srgbClr val="000000"/>
              </a:solidFill>
              <a:latin typeface="Spartan"/>
              <a:ea typeface="Spartan"/>
              <a:cs typeface="Spartan"/>
              <a:sym typeface="Spartan"/>
            </a:endParaRPr>
          </a:p>
          <a:p>
            <a:pPr indent="0" lvl="0" marL="0" marR="0" rtl="0" algn="l">
              <a:lnSpc>
                <a:spcPct val="100000"/>
              </a:lnSpc>
              <a:spcBef>
                <a:spcPts val="0"/>
              </a:spcBef>
              <a:spcAft>
                <a:spcPts val="0"/>
              </a:spcAft>
              <a:buClr>
                <a:srgbClr val="000000"/>
              </a:buClr>
              <a:buSzPts val="1200"/>
              <a:buFont typeface="Spartan"/>
              <a:buNone/>
            </a:pPr>
            <a:r>
              <a:t/>
            </a:r>
            <a:endParaRPr b="0" i="0" sz="1200" u="none" cap="none" strike="noStrike">
              <a:solidFill>
                <a:srgbClr val="000000"/>
              </a:solidFill>
              <a:latin typeface="Spartan"/>
              <a:ea typeface="Spartan"/>
              <a:cs typeface="Spartan"/>
              <a:sym typeface="Spartan"/>
            </a:endParaRPr>
          </a:p>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What time should you go to bed?</a:t>
            </a:r>
            <a:endParaRPr/>
          </a:p>
        </p:txBody>
      </p:sp>
      <p:sp>
        <p:nvSpPr>
          <p:cNvPr id="243" name="Google Shape;243;p27"/>
          <p:cNvSpPr txBox="1"/>
          <p:nvPr/>
        </p:nvSpPr>
        <p:spPr>
          <a:xfrm>
            <a:off x="987275" y="5901200"/>
            <a:ext cx="2629500" cy="7788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What physical activity can you do each day? Go for a walk, do yoga?</a:t>
            </a:r>
            <a:endParaRPr/>
          </a:p>
        </p:txBody>
      </p:sp>
      <p:sp>
        <p:nvSpPr>
          <p:cNvPr id="244" name="Google Shape;244;p27"/>
          <p:cNvSpPr txBox="1"/>
          <p:nvPr/>
        </p:nvSpPr>
        <p:spPr>
          <a:xfrm>
            <a:off x="4581480" y="5904400"/>
            <a:ext cx="2499974" cy="778736"/>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How can you spend time with the people you care about today?</a:t>
            </a:r>
            <a:endParaRPr/>
          </a:p>
        </p:txBody>
      </p:sp>
      <p:sp>
        <p:nvSpPr>
          <p:cNvPr id="245" name="Google Shape;245;p27"/>
          <p:cNvSpPr txBox="1"/>
          <p:nvPr/>
        </p:nvSpPr>
        <p:spPr>
          <a:xfrm>
            <a:off x="983419" y="4411454"/>
            <a:ext cx="2499974" cy="321536"/>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What’s your evening routine?</a:t>
            </a:r>
            <a:endParaRPr/>
          </a:p>
        </p:txBody>
      </p:sp>
      <p:sp>
        <p:nvSpPr>
          <p:cNvPr id="246" name="Google Shape;246;p27"/>
          <p:cNvSpPr txBox="1"/>
          <p:nvPr/>
        </p:nvSpPr>
        <p:spPr>
          <a:xfrm>
            <a:off x="987266" y="3026619"/>
            <a:ext cx="2499974" cy="321537"/>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200"/>
              <a:buFont typeface="Spartan"/>
              <a:buNone/>
            </a:pPr>
            <a:r>
              <a:rPr b="0" i="0" lang="en-US" sz="1200" u="none" cap="none" strike="noStrike">
                <a:solidFill>
                  <a:srgbClr val="000000"/>
                </a:solidFill>
                <a:latin typeface="Spartan"/>
                <a:ea typeface="Spartan"/>
                <a:cs typeface="Spartan"/>
                <a:sym typeface="Spartan"/>
              </a:rPr>
              <a:t>What’s your morning routine?</a:t>
            </a:r>
            <a:endParaRPr/>
          </a:p>
        </p:txBody>
      </p:sp>
      <p:sp>
        <p:nvSpPr>
          <p:cNvPr id="247" name="Google Shape;247;p27"/>
          <p:cNvSpPr/>
          <p:nvPr/>
        </p:nvSpPr>
        <p:spPr>
          <a:xfrm>
            <a:off x="493666" y="7558406"/>
            <a:ext cx="6785068" cy="1909651"/>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8" name="Google Shape;248;p27"/>
          <p:cNvSpPr txBox="1"/>
          <p:nvPr/>
        </p:nvSpPr>
        <p:spPr>
          <a:xfrm>
            <a:off x="487326" y="7185575"/>
            <a:ext cx="65940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What other things do you think you should do every day? </a:t>
            </a:r>
            <a:endParaRPr/>
          </a:p>
        </p:txBody>
      </p:sp>
      <p:sp>
        <p:nvSpPr>
          <p:cNvPr id="249" name="Google Shape;249;p27"/>
          <p:cNvSpPr txBox="1"/>
          <p:nvPr/>
        </p:nvSpPr>
        <p:spPr>
          <a:xfrm>
            <a:off x="2543752" y="9492450"/>
            <a:ext cx="2697600" cy="284400"/>
          </a:xfrm>
          <a:prstGeom prst="rect">
            <a:avLst/>
          </a:prstGeom>
          <a:no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000000"/>
              </a:buClr>
              <a:buSzPts val="1000"/>
              <a:buFont typeface="Spartan"/>
              <a:buNone/>
            </a:pPr>
            <a:r>
              <a:rPr b="0" i="0" lang="en-US" sz="1000" u="none" cap="none" strike="noStrike">
                <a:solidFill>
                  <a:srgbClr val="000000"/>
                </a:solidFill>
                <a:latin typeface="Spartan"/>
                <a:ea typeface="Spartan"/>
                <a:cs typeface="Spartan"/>
                <a:sym typeface="Spartan"/>
              </a:rPr>
              <a:t>© Social Emotional Workshop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8"/>
          <p:cNvSpPr/>
          <p:nvPr/>
        </p:nvSpPr>
        <p:spPr>
          <a:xfrm>
            <a:off x="173241" y="236219"/>
            <a:ext cx="7223761" cy="9509761"/>
          </a:xfrm>
          <a:prstGeom prst="roundRect">
            <a:avLst>
              <a:gd fmla="val 1031" name="adj"/>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5" name="Google Shape;255;p28"/>
          <p:cNvSpPr txBox="1"/>
          <p:nvPr/>
        </p:nvSpPr>
        <p:spPr>
          <a:xfrm>
            <a:off x="404777" y="328150"/>
            <a:ext cx="5797500" cy="6822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More of This, Less of This</a:t>
            </a:r>
            <a:endParaRPr/>
          </a:p>
        </p:txBody>
      </p:sp>
      <p:cxnSp>
        <p:nvCxnSpPr>
          <p:cNvPr id="256" name="Google Shape;256;p28"/>
          <p:cNvCxnSpPr/>
          <p:nvPr/>
        </p:nvCxnSpPr>
        <p:spPr>
          <a:xfrm>
            <a:off x="-377011" y="1097148"/>
            <a:ext cx="5957949" cy="1"/>
          </a:xfrm>
          <a:prstGeom prst="straightConnector1">
            <a:avLst/>
          </a:prstGeom>
          <a:noFill/>
          <a:ln cap="flat" cmpd="sng" w="114300">
            <a:solidFill>
              <a:srgbClr val="000000"/>
            </a:solidFill>
            <a:prstDash val="solid"/>
            <a:round/>
            <a:headEnd len="sm" w="sm" type="none"/>
            <a:tailEnd len="sm" w="sm" type="none"/>
          </a:ln>
        </p:spPr>
      </p:cxnSp>
      <p:sp>
        <p:nvSpPr>
          <p:cNvPr id="257" name="Google Shape;257;p28"/>
          <p:cNvSpPr txBox="1"/>
          <p:nvPr/>
        </p:nvSpPr>
        <p:spPr>
          <a:xfrm>
            <a:off x="2543752" y="9492450"/>
            <a:ext cx="2697600" cy="284400"/>
          </a:xfrm>
          <a:prstGeom prst="rect">
            <a:avLst/>
          </a:prstGeom>
          <a:no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000000"/>
              </a:buClr>
              <a:buSzPts val="1000"/>
              <a:buFont typeface="Spartan"/>
              <a:buNone/>
            </a:pPr>
            <a:r>
              <a:rPr b="0" i="0" lang="en-US" sz="1000" u="none" cap="none" strike="noStrike">
                <a:solidFill>
                  <a:srgbClr val="000000"/>
                </a:solidFill>
                <a:latin typeface="Spartan"/>
                <a:ea typeface="Spartan"/>
                <a:cs typeface="Spartan"/>
                <a:sym typeface="Spartan"/>
              </a:rPr>
              <a:t>© Social Emotional Workshop</a:t>
            </a:r>
            <a:endParaRPr/>
          </a:p>
        </p:txBody>
      </p:sp>
      <p:sp>
        <p:nvSpPr>
          <p:cNvPr id="258" name="Google Shape;258;p28"/>
          <p:cNvSpPr txBox="1"/>
          <p:nvPr/>
        </p:nvSpPr>
        <p:spPr>
          <a:xfrm>
            <a:off x="487325" y="1575225"/>
            <a:ext cx="2068500" cy="402900"/>
          </a:xfrm>
          <a:prstGeom prst="rect">
            <a:avLst/>
          </a:prstGeom>
          <a:solidFill>
            <a:srgbClr val="000000"/>
          </a:solidFill>
          <a:ln>
            <a:noFill/>
          </a:ln>
        </p:spPr>
        <p:txBody>
          <a:bodyPr anchorCtr="0" anchor="ctr"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sz="1600" u="none" cap="none" strike="noStrike">
                <a:solidFill>
                  <a:srgbClr val="FFFFFF"/>
                </a:solidFill>
                <a:latin typeface="Spartan"/>
                <a:ea typeface="Spartan"/>
                <a:cs typeface="Spartan"/>
                <a:sym typeface="Spartan"/>
              </a:rPr>
              <a:t>MORE OF THIS</a:t>
            </a:r>
            <a:endParaRPr/>
          </a:p>
        </p:txBody>
      </p:sp>
      <p:sp>
        <p:nvSpPr>
          <p:cNvPr id="259" name="Google Shape;259;p28"/>
          <p:cNvSpPr/>
          <p:nvPr/>
        </p:nvSpPr>
        <p:spPr>
          <a:xfrm>
            <a:off x="493075" y="4122450"/>
            <a:ext cx="6584100" cy="12654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0" name="Google Shape;260;p28"/>
          <p:cNvSpPr txBox="1"/>
          <p:nvPr/>
        </p:nvSpPr>
        <p:spPr>
          <a:xfrm>
            <a:off x="487326" y="3698850"/>
            <a:ext cx="67851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What are other positive activities you can add to your day?</a:t>
            </a:r>
            <a:endParaRPr/>
          </a:p>
        </p:txBody>
      </p:sp>
      <p:sp>
        <p:nvSpPr>
          <p:cNvPr id="261" name="Google Shape;261;p28"/>
          <p:cNvSpPr/>
          <p:nvPr/>
        </p:nvSpPr>
        <p:spPr>
          <a:xfrm>
            <a:off x="493666" y="6308618"/>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2" name="Google Shape;262;p28"/>
          <p:cNvSpPr txBox="1"/>
          <p:nvPr/>
        </p:nvSpPr>
        <p:spPr>
          <a:xfrm>
            <a:off x="983428" y="6255050"/>
            <a:ext cx="22149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Social Media</a:t>
            </a:r>
            <a:endParaRPr/>
          </a:p>
        </p:txBody>
      </p:sp>
      <p:sp>
        <p:nvSpPr>
          <p:cNvPr id="263" name="Google Shape;263;p28"/>
          <p:cNvSpPr txBox="1"/>
          <p:nvPr/>
        </p:nvSpPr>
        <p:spPr>
          <a:xfrm>
            <a:off x="487329" y="5705350"/>
            <a:ext cx="2068500" cy="402900"/>
          </a:xfrm>
          <a:prstGeom prst="rect">
            <a:avLst/>
          </a:prstGeom>
          <a:solidFill>
            <a:srgbClr val="000000"/>
          </a:solidFill>
          <a:ln>
            <a:noFill/>
          </a:ln>
        </p:spPr>
        <p:txBody>
          <a:bodyPr anchorCtr="0" anchor="ctr"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sz="1600" u="none" cap="none" strike="noStrike">
                <a:solidFill>
                  <a:srgbClr val="FFFFFF"/>
                </a:solidFill>
                <a:latin typeface="Spartan"/>
                <a:ea typeface="Spartan"/>
                <a:cs typeface="Spartan"/>
                <a:sym typeface="Spartan"/>
              </a:rPr>
              <a:t>LESS OF THIS</a:t>
            </a:r>
            <a:endParaRPr/>
          </a:p>
        </p:txBody>
      </p:sp>
      <p:sp>
        <p:nvSpPr>
          <p:cNvPr id="264" name="Google Shape;264;p28"/>
          <p:cNvSpPr/>
          <p:nvPr/>
        </p:nvSpPr>
        <p:spPr>
          <a:xfrm>
            <a:off x="493666" y="7305564"/>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28"/>
          <p:cNvSpPr/>
          <p:nvPr/>
        </p:nvSpPr>
        <p:spPr>
          <a:xfrm>
            <a:off x="493666" y="6789778"/>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6" name="Google Shape;266;p28"/>
          <p:cNvSpPr txBox="1"/>
          <p:nvPr/>
        </p:nvSpPr>
        <p:spPr>
          <a:xfrm>
            <a:off x="983428" y="7244700"/>
            <a:ext cx="12750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Coffee</a:t>
            </a:r>
            <a:endParaRPr/>
          </a:p>
        </p:txBody>
      </p:sp>
      <p:sp>
        <p:nvSpPr>
          <p:cNvPr id="267" name="Google Shape;267;p28"/>
          <p:cNvSpPr txBox="1"/>
          <p:nvPr/>
        </p:nvSpPr>
        <p:spPr>
          <a:xfrm>
            <a:off x="983430" y="6728900"/>
            <a:ext cx="13779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News</a:t>
            </a:r>
            <a:endParaRPr/>
          </a:p>
        </p:txBody>
      </p:sp>
      <p:sp>
        <p:nvSpPr>
          <p:cNvPr id="268" name="Google Shape;268;p28"/>
          <p:cNvSpPr/>
          <p:nvPr/>
        </p:nvSpPr>
        <p:spPr>
          <a:xfrm>
            <a:off x="4103016" y="6308618"/>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9" name="Google Shape;269;p28"/>
          <p:cNvSpPr txBox="1"/>
          <p:nvPr/>
        </p:nvSpPr>
        <p:spPr>
          <a:xfrm>
            <a:off x="4592778" y="6247750"/>
            <a:ext cx="11463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Sugar</a:t>
            </a:r>
            <a:endParaRPr/>
          </a:p>
        </p:txBody>
      </p:sp>
      <p:sp>
        <p:nvSpPr>
          <p:cNvPr id="270" name="Google Shape;270;p28"/>
          <p:cNvSpPr/>
          <p:nvPr/>
        </p:nvSpPr>
        <p:spPr>
          <a:xfrm>
            <a:off x="493650" y="8212325"/>
            <a:ext cx="6584100" cy="12654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1" name="Google Shape;271;p28"/>
          <p:cNvSpPr txBox="1"/>
          <p:nvPr/>
        </p:nvSpPr>
        <p:spPr>
          <a:xfrm>
            <a:off x="487326" y="7801600"/>
            <a:ext cx="67851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What are some activities you think you should do less of?</a:t>
            </a:r>
            <a:endParaRPr/>
          </a:p>
        </p:txBody>
      </p:sp>
      <p:sp>
        <p:nvSpPr>
          <p:cNvPr id="272" name="Google Shape;272;p28"/>
          <p:cNvSpPr/>
          <p:nvPr/>
        </p:nvSpPr>
        <p:spPr>
          <a:xfrm>
            <a:off x="487316" y="2178481"/>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3" name="Google Shape;273;p28"/>
          <p:cNvSpPr txBox="1"/>
          <p:nvPr/>
        </p:nvSpPr>
        <p:spPr>
          <a:xfrm>
            <a:off x="977077" y="2124925"/>
            <a:ext cx="26247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Calming activity</a:t>
            </a:r>
            <a:endParaRPr/>
          </a:p>
        </p:txBody>
      </p:sp>
      <p:sp>
        <p:nvSpPr>
          <p:cNvPr id="274" name="Google Shape;274;p28"/>
          <p:cNvSpPr/>
          <p:nvPr/>
        </p:nvSpPr>
        <p:spPr>
          <a:xfrm>
            <a:off x="4081531" y="2233000"/>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28"/>
          <p:cNvSpPr/>
          <p:nvPr/>
        </p:nvSpPr>
        <p:spPr>
          <a:xfrm>
            <a:off x="487316" y="2659642"/>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6" name="Google Shape;276;p28"/>
          <p:cNvSpPr txBox="1"/>
          <p:nvPr/>
        </p:nvSpPr>
        <p:spPr>
          <a:xfrm>
            <a:off x="4571273" y="2172125"/>
            <a:ext cx="23943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A personal project</a:t>
            </a:r>
            <a:endParaRPr/>
          </a:p>
        </p:txBody>
      </p:sp>
      <p:sp>
        <p:nvSpPr>
          <p:cNvPr id="277" name="Google Shape;277;p28"/>
          <p:cNvSpPr txBox="1"/>
          <p:nvPr/>
        </p:nvSpPr>
        <p:spPr>
          <a:xfrm>
            <a:off x="977081" y="2598775"/>
            <a:ext cx="14535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Read</a:t>
            </a:r>
            <a:endParaRPr/>
          </a:p>
        </p:txBody>
      </p:sp>
      <p:sp>
        <p:nvSpPr>
          <p:cNvPr id="278" name="Google Shape;278;p28"/>
          <p:cNvSpPr/>
          <p:nvPr/>
        </p:nvSpPr>
        <p:spPr>
          <a:xfrm>
            <a:off x="4081531" y="2686434"/>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9" name="Google Shape;279;p28"/>
          <p:cNvSpPr txBox="1"/>
          <p:nvPr/>
        </p:nvSpPr>
        <p:spPr>
          <a:xfrm>
            <a:off x="4571274" y="2598775"/>
            <a:ext cx="26247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Reach out to someone</a:t>
            </a:r>
            <a:endParaRPr/>
          </a:p>
        </p:txBody>
      </p:sp>
      <p:sp>
        <p:nvSpPr>
          <p:cNvPr id="280" name="Google Shape;280;p28"/>
          <p:cNvSpPr/>
          <p:nvPr/>
        </p:nvSpPr>
        <p:spPr>
          <a:xfrm>
            <a:off x="4103016" y="6789778"/>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1" name="Google Shape;281;p28"/>
          <p:cNvSpPr txBox="1"/>
          <p:nvPr/>
        </p:nvSpPr>
        <p:spPr>
          <a:xfrm>
            <a:off x="4592778" y="6728900"/>
            <a:ext cx="12750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Alcohol</a:t>
            </a:r>
            <a:endParaRPr/>
          </a:p>
        </p:txBody>
      </p:sp>
      <p:sp>
        <p:nvSpPr>
          <p:cNvPr id="282" name="Google Shape;282;p28"/>
          <p:cNvSpPr/>
          <p:nvPr/>
        </p:nvSpPr>
        <p:spPr>
          <a:xfrm>
            <a:off x="4103016" y="7305564"/>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3" name="Google Shape;283;p28"/>
          <p:cNvSpPr txBox="1"/>
          <p:nvPr/>
        </p:nvSpPr>
        <p:spPr>
          <a:xfrm>
            <a:off x="4592777" y="7244700"/>
            <a:ext cx="16095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Screentime</a:t>
            </a:r>
            <a:endParaRPr/>
          </a:p>
        </p:txBody>
      </p:sp>
      <p:sp>
        <p:nvSpPr>
          <p:cNvPr id="284" name="Google Shape;284;p28"/>
          <p:cNvSpPr/>
          <p:nvPr/>
        </p:nvSpPr>
        <p:spPr>
          <a:xfrm>
            <a:off x="493666" y="3139869"/>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5" name="Google Shape;285;p28"/>
          <p:cNvSpPr txBox="1"/>
          <p:nvPr/>
        </p:nvSpPr>
        <p:spPr>
          <a:xfrm>
            <a:off x="983429" y="3079000"/>
            <a:ext cx="15723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Journal</a:t>
            </a:r>
            <a:endParaRPr/>
          </a:p>
        </p:txBody>
      </p:sp>
      <p:sp>
        <p:nvSpPr>
          <p:cNvPr id="286" name="Google Shape;286;p28"/>
          <p:cNvSpPr/>
          <p:nvPr/>
        </p:nvSpPr>
        <p:spPr>
          <a:xfrm>
            <a:off x="4081531" y="3139869"/>
            <a:ext cx="274321" cy="274321"/>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7" name="Google Shape;287;p28"/>
          <p:cNvSpPr txBox="1"/>
          <p:nvPr/>
        </p:nvSpPr>
        <p:spPr>
          <a:xfrm>
            <a:off x="4571272" y="3079000"/>
            <a:ext cx="1735800" cy="3960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sz="1600" u="none" cap="none" strike="noStrike">
                <a:solidFill>
                  <a:srgbClr val="000000"/>
                </a:solidFill>
                <a:latin typeface="Spartan"/>
                <a:ea typeface="Spartan"/>
                <a:cs typeface="Spartan"/>
                <a:sym typeface="Spartan"/>
              </a:rPr>
              <a:t>Fun activity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9"/>
          <p:cNvSpPr txBox="1"/>
          <p:nvPr/>
        </p:nvSpPr>
        <p:spPr>
          <a:xfrm>
            <a:off x="596777" y="455150"/>
            <a:ext cx="4515600" cy="6822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Taking Care of Me</a:t>
            </a:r>
            <a:endParaRPr/>
          </a:p>
        </p:txBody>
      </p:sp>
      <p:sp>
        <p:nvSpPr>
          <p:cNvPr id="293" name="Google Shape;293;p29"/>
          <p:cNvSpPr txBox="1"/>
          <p:nvPr/>
        </p:nvSpPr>
        <p:spPr>
          <a:xfrm>
            <a:off x="511075"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u="none" cap="none" strike="noStrike">
                <a:solidFill>
                  <a:srgbClr val="FFFFFF"/>
                </a:solidFill>
                <a:latin typeface="Spartan"/>
                <a:ea typeface="Spartan"/>
                <a:cs typeface="Spartan"/>
                <a:sym typeface="Spartan"/>
              </a:rPr>
              <a:t>TODAY I WANT TO FEEL</a:t>
            </a:r>
            <a:endParaRPr/>
          </a:p>
        </p:txBody>
      </p:sp>
      <p:sp>
        <p:nvSpPr>
          <p:cNvPr id="294" name="Google Shape;294;p29"/>
          <p:cNvSpPr/>
          <p:nvPr/>
        </p:nvSpPr>
        <p:spPr>
          <a:xfrm>
            <a:off x="511910" y="51408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5" name="Google Shape;295;p29"/>
          <p:cNvSpPr/>
          <p:nvPr/>
        </p:nvSpPr>
        <p:spPr>
          <a:xfrm>
            <a:off x="952000" y="56521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Google Shape;296;p29"/>
          <p:cNvSpPr/>
          <p:nvPr/>
        </p:nvSpPr>
        <p:spPr>
          <a:xfrm>
            <a:off x="511973" y="457951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7" name="Google Shape;297;p29"/>
          <p:cNvSpPr txBox="1"/>
          <p:nvPr/>
        </p:nvSpPr>
        <p:spPr>
          <a:xfrm>
            <a:off x="904636" y="4484550"/>
            <a:ext cx="8301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WATER</a:t>
            </a:r>
            <a:endParaRPr/>
          </a:p>
        </p:txBody>
      </p:sp>
      <p:cxnSp>
        <p:nvCxnSpPr>
          <p:cNvPr id="298" name="Google Shape;298;p29"/>
          <p:cNvCxnSpPr/>
          <p:nvPr/>
        </p:nvCxnSpPr>
        <p:spPr>
          <a:xfrm>
            <a:off x="552775" y="2298577"/>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299" name="Google Shape;299;p29"/>
          <p:cNvSpPr/>
          <p:nvPr/>
        </p:nvSpPr>
        <p:spPr>
          <a:xfrm>
            <a:off x="511973" y="3340483"/>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29"/>
          <p:cNvSpPr/>
          <p:nvPr/>
        </p:nvSpPr>
        <p:spPr>
          <a:xfrm>
            <a:off x="919221"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29"/>
          <p:cNvSpPr/>
          <p:nvPr/>
        </p:nvSpPr>
        <p:spPr>
          <a:xfrm>
            <a:off x="919221"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29"/>
          <p:cNvSpPr txBox="1"/>
          <p:nvPr/>
        </p:nvSpPr>
        <p:spPr>
          <a:xfrm>
            <a:off x="511075" y="2668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BASICS</a:t>
            </a:r>
            <a:endParaRPr/>
          </a:p>
        </p:txBody>
      </p:sp>
      <p:sp>
        <p:nvSpPr>
          <p:cNvPr id="303" name="Google Shape;303;p29"/>
          <p:cNvSpPr txBox="1"/>
          <p:nvPr/>
        </p:nvSpPr>
        <p:spPr>
          <a:xfrm>
            <a:off x="1178437" y="36660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breakfast</a:t>
            </a:r>
            <a:endParaRPr sz="1200"/>
          </a:p>
        </p:txBody>
      </p:sp>
      <p:sp>
        <p:nvSpPr>
          <p:cNvPr id="304" name="Google Shape;304;p29"/>
          <p:cNvSpPr txBox="1"/>
          <p:nvPr/>
        </p:nvSpPr>
        <p:spPr>
          <a:xfrm>
            <a:off x="1178437" y="39797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lunch</a:t>
            </a:r>
            <a:endParaRPr sz="1200"/>
          </a:p>
        </p:txBody>
      </p:sp>
      <p:sp>
        <p:nvSpPr>
          <p:cNvPr id="305" name="Google Shape;305;p29"/>
          <p:cNvSpPr txBox="1"/>
          <p:nvPr/>
        </p:nvSpPr>
        <p:spPr>
          <a:xfrm>
            <a:off x="2756562" y="3685538"/>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snack</a:t>
            </a:r>
            <a:endParaRPr sz="1200"/>
          </a:p>
        </p:txBody>
      </p:sp>
      <p:sp>
        <p:nvSpPr>
          <p:cNvPr id="306" name="Google Shape;306;p29"/>
          <p:cNvSpPr txBox="1"/>
          <p:nvPr/>
        </p:nvSpPr>
        <p:spPr>
          <a:xfrm>
            <a:off x="2756562" y="399271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dinner</a:t>
            </a:r>
            <a:endParaRPr sz="1200"/>
          </a:p>
        </p:txBody>
      </p:sp>
      <p:sp>
        <p:nvSpPr>
          <p:cNvPr id="307" name="Google Shape;307;p29"/>
          <p:cNvSpPr txBox="1"/>
          <p:nvPr/>
        </p:nvSpPr>
        <p:spPr>
          <a:xfrm>
            <a:off x="904605" y="50683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SLEEP ___ hrs</a:t>
            </a:r>
            <a:endParaRPr/>
          </a:p>
        </p:txBody>
      </p:sp>
      <p:sp>
        <p:nvSpPr>
          <p:cNvPr id="308" name="Google Shape;308;p29"/>
          <p:cNvSpPr txBox="1"/>
          <p:nvPr/>
        </p:nvSpPr>
        <p:spPr>
          <a:xfrm>
            <a:off x="1211205" y="55686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I went to bed at ___ pm</a:t>
            </a:r>
            <a:endParaRPr sz="1200"/>
          </a:p>
        </p:txBody>
      </p:sp>
      <p:sp>
        <p:nvSpPr>
          <p:cNvPr id="309" name="Google Shape;309;p29"/>
          <p:cNvSpPr/>
          <p:nvPr/>
        </p:nvSpPr>
        <p:spPr>
          <a:xfrm>
            <a:off x="511085" y="60955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0" name="Google Shape;310;p29"/>
          <p:cNvSpPr txBox="1"/>
          <p:nvPr/>
        </p:nvSpPr>
        <p:spPr>
          <a:xfrm>
            <a:off x="903780" y="60230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WORKOUT</a:t>
            </a:r>
            <a:endParaRPr/>
          </a:p>
        </p:txBody>
      </p:sp>
      <p:sp>
        <p:nvSpPr>
          <p:cNvPr id="311" name="Google Shape;311;p29"/>
          <p:cNvSpPr/>
          <p:nvPr/>
        </p:nvSpPr>
        <p:spPr>
          <a:xfrm>
            <a:off x="511085" y="667936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29"/>
          <p:cNvSpPr txBox="1"/>
          <p:nvPr/>
        </p:nvSpPr>
        <p:spPr>
          <a:xfrm>
            <a:off x="903780" y="66068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QUALITY TIME</a:t>
            </a:r>
            <a:endParaRPr/>
          </a:p>
        </p:txBody>
      </p:sp>
      <p:sp>
        <p:nvSpPr>
          <p:cNvPr id="313" name="Google Shape;313;p29"/>
          <p:cNvSpPr/>
          <p:nvPr/>
        </p:nvSpPr>
        <p:spPr>
          <a:xfrm>
            <a:off x="511085" y="72631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4" name="Google Shape;314;p29"/>
          <p:cNvSpPr txBox="1"/>
          <p:nvPr/>
        </p:nvSpPr>
        <p:spPr>
          <a:xfrm>
            <a:off x="903780" y="71906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VITAMINS</a:t>
            </a:r>
            <a:endParaRPr/>
          </a:p>
        </p:txBody>
      </p:sp>
      <p:sp>
        <p:nvSpPr>
          <p:cNvPr id="315" name="Google Shape;315;p29"/>
          <p:cNvSpPr/>
          <p:nvPr/>
        </p:nvSpPr>
        <p:spPr>
          <a:xfrm>
            <a:off x="528935" y="78470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6" name="Google Shape;316;p29"/>
          <p:cNvSpPr txBox="1"/>
          <p:nvPr/>
        </p:nvSpPr>
        <p:spPr>
          <a:xfrm>
            <a:off x="921630" y="77745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WALK THE DOG</a:t>
            </a:r>
            <a:endParaRPr/>
          </a:p>
        </p:txBody>
      </p:sp>
      <p:sp>
        <p:nvSpPr>
          <p:cNvPr id="317" name="Google Shape;317;p29"/>
          <p:cNvSpPr/>
          <p:nvPr/>
        </p:nvSpPr>
        <p:spPr>
          <a:xfrm>
            <a:off x="528935" y="84308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8" name="Google Shape;318;p29"/>
          <p:cNvSpPr txBox="1"/>
          <p:nvPr/>
        </p:nvSpPr>
        <p:spPr>
          <a:xfrm>
            <a:off x="921630" y="83583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EVENING ROUTINE</a:t>
            </a:r>
            <a:endParaRPr/>
          </a:p>
        </p:txBody>
      </p:sp>
      <p:sp>
        <p:nvSpPr>
          <p:cNvPr id="319" name="Google Shape;319;p29"/>
          <p:cNvSpPr/>
          <p:nvPr/>
        </p:nvSpPr>
        <p:spPr>
          <a:xfrm>
            <a:off x="904625" y="889624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0" name="Google Shape;320;p29"/>
          <p:cNvSpPr txBox="1"/>
          <p:nvPr/>
        </p:nvSpPr>
        <p:spPr>
          <a:xfrm>
            <a:off x="1163830" y="881268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brush teeth &amp; floss</a:t>
            </a:r>
            <a:endParaRPr sz="1200"/>
          </a:p>
        </p:txBody>
      </p:sp>
      <p:sp>
        <p:nvSpPr>
          <p:cNvPr id="321" name="Google Shape;321;p29"/>
          <p:cNvSpPr/>
          <p:nvPr/>
        </p:nvSpPr>
        <p:spPr>
          <a:xfrm>
            <a:off x="904625" y="9304724"/>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29"/>
          <p:cNvSpPr txBox="1"/>
          <p:nvPr/>
        </p:nvSpPr>
        <p:spPr>
          <a:xfrm>
            <a:off x="1163830" y="9221163"/>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wash face &amp; moisturize</a:t>
            </a:r>
            <a:endParaRPr sz="1200"/>
          </a:p>
        </p:txBody>
      </p:sp>
      <p:sp>
        <p:nvSpPr>
          <p:cNvPr id="323" name="Google Shape;323;p29"/>
          <p:cNvSpPr/>
          <p:nvPr/>
        </p:nvSpPr>
        <p:spPr>
          <a:xfrm>
            <a:off x="2506468"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4" name="Google Shape;324;p29"/>
          <p:cNvSpPr/>
          <p:nvPr/>
        </p:nvSpPr>
        <p:spPr>
          <a:xfrm>
            <a:off x="2506468"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Google Shape;325;p29"/>
          <p:cNvSpPr/>
          <p:nvPr/>
        </p:nvSpPr>
        <p:spPr>
          <a:xfrm>
            <a:off x="4296732" y="26029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6" name="Google Shape;326;p29"/>
          <p:cNvSpPr txBox="1"/>
          <p:nvPr/>
        </p:nvSpPr>
        <p:spPr>
          <a:xfrm>
            <a:off x="4285400"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WORK</a:t>
            </a:r>
            <a:endParaRPr/>
          </a:p>
        </p:txBody>
      </p:sp>
      <p:cxnSp>
        <p:nvCxnSpPr>
          <p:cNvPr id="327" name="Google Shape;327;p29"/>
          <p:cNvCxnSpPr/>
          <p:nvPr/>
        </p:nvCxnSpPr>
        <p:spPr>
          <a:xfrm>
            <a:off x="4285525" y="3344427"/>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328" name="Google Shape;328;p29"/>
          <p:cNvCxnSpPr/>
          <p:nvPr/>
        </p:nvCxnSpPr>
        <p:spPr>
          <a:xfrm>
            <a:off x="4285525" y="3804689"/>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329" name="Google Shape;329;p29"/>
          <p:cNvCxnSpPr/>
          <p:nvPr/>
        </p:nvCxnSpPr>
        <p:spPr>
          <a:xfrm>
            <a:off x="4285525" y="4286664"/>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330" name="Google Shape;330;p29"/>
          <p:cNvSpPr/>
          <p:nvPr/>
        </p:nvSpPr>
        <p:spPr>
          <a:xfrm>
            <a:off x="4285407" y="201884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1" name="Google Shape;331;p29"/>
          <p:cNvSpPr txBox="1"/>
          <p:nvPr/>
        </p:nvSpPr>
        <p:spPr>
          <a:xfrm>
            <a:off x="4689402" y="2511250"/>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3 LIST</a:t>
            </a:r>
            <a:endParaRPr/>
          </a:p>
        </p:txBody>
      </p:sp>
      <p:sp>
        <p:nvSpPr>
          <p:cNvPr id="332" name="Google Shape;332;p29"/>
          <p:cNvSpPr txBox="1"/>
          <p:nvPr/>
        </p:nvSpPr>
        <p:spPr>
          <a:xfrm>
            <a:off x="4678079" y="19272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SCHEDULE</a:t>
            </a:r>
            <a:endParaRPr/>
          </a:p>
        </p:txBody>
      </p:sp>
      <p:grpSp>
        <p:nvGrpSpPr>
          <p:cNvPr id="333" name="Google Shape;333;p29"/>
          <p:cNvGrpSpPr/>
          <p:nvPr/>
        </p:nvGrpSpPr>
        <p:grpSpPr>
          <a:xfrm>
            <a:off x="4285407" y="4923814"/>
            <a:ext cx="1693150" cy="1269900"/>
            <a:chOff x="0" y="0"/>
            <a:chExt cx="1693150" cy="1269900"/>
          </a:xfrm>
        </p:grpSpPr>
        <p:sp>
          <p:nvSpPr>
            <p:cNvPr id="334" name="Google Shape;334;p29"/>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35" name="Google Shape;335;p29"/>
            <p:cNvCxnSpPr/>
            <p:nvPr/>
          </p:nvCxnSpPr>
          <p:spPr>
            <a:xfrm>
              <a:off x="423250" y="0"/>
              <a:ext cx="1269900" cy="1269900"/>
            </a:xfrm>
            <a:prstGeom prst="straightConnector1">
              <a:avLst/>
            </a:prstGeom>
            <a:noFill/>
            <a:ln>
              <a:noFill/>
            </a:ln>
          </p:spPr>
        </p:cxnSp>
      </p:grpSp>
      <p:grpSp>
        <p:nvGrpSpPr>
          <p:cNvPr id="336" name="Google Shape;336;p29"/>
          <p:cNvGrpSpPr/>
          <p:nvPr/>
        </p:nvGrpSpPr>
        <p:grpSpPr>
          <a:xfrm>
            <a:off x="4285407" y="5411236"/>
            <a:ext cx="1693150" cy="1269900"/>
            <a:chOff x="0" y="0"/>
            <a:chExt cx="1693150" cy="1269900"/>
          </a:xfrm>
        </p:grpSpPr>
        <p:sp>
          <p:nvSpPr>
            <p:cNvPr id="337" name="Google Shape;337;p29"/>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38" name="Google Shape;338;p29"/>
            <p:cNvCxnSpPr/>
            <p:nvPr/>
          </p:nvCxnSpPr>
          <p:spPr>
            <a:xfrm>
              <a:off x="423250" y="0"/>
              <a:ext cx="1269900" cy="1269900"/>
            </a:xfrm>
            <a:prstGeom prst="straightConnector1">
              <a:avLst/>
            </a:prstGeom>
            <a:noFill/>
            <a:ln>
              <a:noFill/>
            </a:ln>
          </p:spPr>
        </p:cxnSp>
      </p:grpSp>
      <p:grpSp>
        <p:nvGrpSpPr>
          <p:cNvPr id="339" name="Google Shape;339;p29"/>
          <p:cNvGrpSpPr/>
          <p:nvPr/>
        </p:nvGrpSpPr>
        <p:grpSpPr>
          <a:xfrm>
            <a:off x="4282232" y="5901797"/>
            <a:ext cx="1699500" cy="1785154"/>
            <a:chOff x="0" y="0"/>
            <a:chExt cx="1699500" cy="1785154"/>
          </a:xfrm>
        </p:grpSpPr>
        <p:sp>
          <p:nvSpPr>
            <p:cNvPr id="340" name="Google Shape;340;p29"/>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41" name="Google Shape;341;p29"/>
            <p:cNvCxnSpPr/>
            <p:nvPr/>
          </p:nvCxnSpPr>
          <p:spPr>
            <a:xfrm>
              <a:off x="423250" y="0"/>
              <a:ext cx="1269900" cy="1269900"/>
            </a:xfrm>
            <a:prstGeom prst="straightConnector1">
              <a:avLst/>
            </a:prstGeom>
            <a:noFill/>
            <a:ln>
              <a:noFill/>
            </a:ln>
          </p:spPr>
        </p:cxnSp>
        <p:cxnSp>
          <p:nvCxnSpPr>
            <p:cNvPr id="342" name="Google Shape;342;p29"/>
            <p:cNvCxnSpPr/>
            <p:nvPr/>
          </p:nvCxnSpPr>
          <p:spPr>
            <a:xfrm>
              <a:off x="429600" y="515254"/>
              <a:ext cx="1269900" cy="1269900"/>
            </a:xfrm>
            <a:prstGeom prst="straightConnector1">
              <a:avLst/>
            </a:prstGeom>
            <a:noFill/>
            <a:ln>
              <a:noFill/>
            </a:ln>
          </p:spPr>
        </p:cxnSp>
      </p:grpSp>
      <p:sp>
        <p:nvSpPr>
          <p:cNvPr id="343" name="Google Shape;343;p29"/>
          <p:cNvSpPr txBox="1"/>
          <p:nvPr/>
        </p:nvSpPr>
        <p:spPr>
          <a:xfrm>
            <a:off x="4285400" y="452437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SOME OF THIS</a:t>
            </a:r>
            <a:endParaRPr/>
          </a:p>
        </p:txBody>
      </p:sp>
      <p:sp>
        <p:nvSpPr>
          <p:cNvPr id="344" name="Google Shape;344;p29"/>
          <p:cNvSpPr txBox="1"/>
          <p:nvPr/>
        </p:nvSpPr>
        <p:spPr>
          <a:xfrm>
            <a:off x="4678079" y="49573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meditation app</a:t>
            </a:r>
            <a:endParaRPr/>
          </a:p>
        </p:txBody>
      </p:sp>
      <p:sp>
        <p:nvSpPr>
          <p:cNvPr id="345" name="Google Shape;345;p29"/>
          <p:cNvSpPr txBox="1"/>
          <p:nvPr/>
        </p:nvSpPr>
        <p:spPr>
          <a:xfrm>
            <a:off x="4658904" y="53914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read</a:t>
            </a:r>
            <a:endParaRPr/>
          </a:p>
        </p:txBody>
      </p:sp>
      <p:sp>
        <p:nvSpPr>
          <p:cNvPr id="346" name="Google Shape;346;p29"/>
          <p:cNvSpPr txBox="1"/>
          <p:nvPr/>
        </p:nvSpPr>
        <p:spPr>
          <a:xfrm>
            <a:off x="4656540" y="58858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personal project</a:t>
            </a:r>
            <a:endParaRPr/>
          </a:p>
        </p:txBody>
      </p:sp>
      <p:grpSp>
        <p:nvGrpSpPr>
          <p:cNvPr id="347" name="Google Shape;347;p29"/>
          <p:cNvGrpSpPr/>
          <p:nvPr/>
        </p:nvGrpSpPr>
        <p:grpSpPr>
          <a:xfrm>
            <a:off x="4282220" y="6380247"/>
            <a:ext cx="1699500" cy="1785154"/>
            <a:chOff x="0" y="0"/>
            <a:chExt cx="1699500" cy="1785154"/>
          </a:xfrm>
        </p:grpSpPr>
        <p:sp>
          <p:nvSpPr>
            <p:cNvPr id="348" name="Google Shape;348;p29"/>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49" name="Google Shape;349;p29"/>
            <p:cNvCxnSpPr/>
            <p:nvPr/>
          </p:nvCxnSpPr>
          <p:spPr>
            <a:xfrm>
              <a:off x="423250" y="0"/>
              <a:ext cx="1269900" cy="1269900"/>
            </a:xfrm>
            <a:prstGeom prst="straightConnector1">
              <a:avLst/>
            </a:prstGeom>
            <a:noFill/>
            <a:ln>
              <a:noFill/>
            </a:ln>
          </p:spPr>
        </p:cxnSp>
        <p:cxnSp>
          <p:nvCxnSpPr>
            <p:cNvPr id="350" name="Google Shape;350;p29"/>
            <p:cNvCxnSpPr/>
            <p:nvPr/>
          </p:nvCxnSpPr>
          <p:spPr>
            <a:xfrm>
              <a:off x="429600" y="515254"/>
              <a:ext cx="1269900" cy="1269900"/>
            </a:xfrm>
            <a:prstGeom prst="straightConnector1">
              <a:avLst/>
            </a:prstGeom>
            <a:noFill/>
            <a:ln>
              <a:noFill/>
            </a:ln>
          </p:spPr>
        </p:cxnSp>
      </p:grpSp>
      <p:sp>
        <p:nvSpPr>
          <p:cNvPr id="351" name="Google Shape;351;p29"/>
          <p:cNvSpPr txBox="1"/>
          <p:nvPr/>
        </p:nvSpPr>
        <p:spPr>
          <a:xfrm>
            <a:off x="4656552" y="6380250"/>
            <a:ext cx="2759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reached out to someone</a:t>
            </a:r>
            <a:endParaRPr/>
          </a:p>
        </p:txBody>
      </p:sp>
      <p:cxnSp>
        <p:nvCxnSpPr>
          <p:cNvPr id="352" name="Google Shape;352;p29"/>
          <p:cNvCxnSpPr/>
          <p:nvPr/>
        </p:nvCxnSpPr>
        <p:spPr>
          <a:xfrm>
            <a:off x="4656550" y="7086600"/>
            <a:ext cx="2191500" cy="20700"/>
          </a:xfrm>
          <a:prstGeom prst="straightConnector1">
            <a:avLst/>
          </a:prstGeom>
          <a:noFill/>
          <a:ln cap="flat" cmpd="sng" w="19050">
            <a:solidFill>
              <a:srgbClr val="000000"/>
            </a:solidFill>
            <a:prstDash val="solid"/>
            <a:round/>
            <a:headEnd len="med" w="med" type="none"/>
            <a:tailEnd len="med" w="med" type="none"/>
          </a:ln>
        </p:spPr>
      </p:cxnSp>
      <p:sp>
        <p:nvSpPr>
          <p:cNvPr id="353" name="Google Shape;353;p29"/>
          <p:cNvSpPr txBox="1"/>
          <p:nvPr/>
        </p:nvSpPr>
        <p:spPr>
          <a:xfrm>
            <a:off x="5165180" y="8260731"/>
            <a:ext cx="1333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news</a:t>
            </a:r>
            <a:endParaRPr/>
          </a:p>
        </p:txBody>
      </p:sp>
      <p:sp>
        <p:nvSpPr>
          <p:cNvPr id="354" name="Google Shape;354;p29"/>
          <p:cNvSpPr/>
          <p:nvPr/>
        </p:nvSpPr>
        <p:spPr>
          <a:xfrm>
            <a:off x="4352604"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29"/>
          <p:cNvSpPr/>
          <p:nvPr/>
        </p:nvSpPr>
        <p:spPr>
          <a:xfrm>
            <a:off x="4778745"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29"/>
          <p:cNvSpPr txBox="1"/>
          <p:nvPr/>
        </p:nvSpPr>
        <p:spPr>
          <a:xfrm>
            <a:off x="5165180" y="7856022"/>
            <a:ext cx="2111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social media</a:t>
            </a:r>
            <a:endParaRPr/>
          </a:p>
        </p:txBody>
      </p:sp>
      <p:sp>
        <p:nvSpPr>
          <p:cNvPr id="357" name="Google Shape;357;p29"/>
          <p:cNvSpPr/>
          <p:nvPr/>
        </p:nvSpPr>
        <p:spPr>
          <a:xfrm>
            <a:off x="4352604"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29"/>
          <p:cNvSpPr/>
          <p:nvPr/>
        </p:nvSpPr>
        <p:spPr>
          <a:xfrm>
            <a:off x="4778745"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29"/>
          <p:cNvSpPr/>
          <p:nvPr/>
        </p:nvSpPr>
        <p:spPr>
          <a:xfrm>
            <a:off x="4352604" y="8790519"/>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0" name="Google Shape;360;p29"/>
          <p:cNvSpPr txBox="1"/>
          <p:nvPr/>
        </p:nvSpPr>
        <p:spPr>
          <a:xfrm>
            <a:off x="4699167" y="87511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screen time</a:t>
            </a:r>
            <a:endParaRPr/>
          </a:p>
        </p:txBody>
      </p:sp>
      <p:sp>
        <p:nvSpPr>
          <p:cNvPr id="361" name="Google Shape;361;p29"/>
          <p:cNvSpPr/>
          <p:nvPr/>
        </p:nvSpPr>
        <p:spPr>
          <a:xfrm>
            <a:off x="4354167" y="9199444"/>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2" name="Google Shape;362;p29"/>
          <p:cNvSpPr txBox="1"/>
          <p:nvPr/>
        </p:nvSpPr>
        <p:spPr>
          <a:xfrm>
            <a:off x="4700730" y="91600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sweets, alcohol, etc</a:t>
            </a:r>
            <a:endParaRPr/>
          </a:p>
        </p:txBody>
      </p:sp>
      <p:sp>
        <p:nvSpPr>
          <p:cNvPr id="363" name="Google Shape;363;p29"/>
          <p:cNvSpPr txBox="1"/>
          <p:nvPr/>
        </p:nvSpPr>
        <p:spPr>
          <a:xfrm>
            <a:off x="4285400" y="7445239"/>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LESS OF THIS</a:t>
            </a:r>
            <a:endParaRPr/>
          </a:p>
        </p:txBody>
      </p:sp>
      <p:cxnSp>
        <p:nvCxnSpPr>
          <p:cNvPr id="364" name="Google Shape;364;p29"/>
          <p:cNvCxnSpPr/>
          <p:nvPr/>
        </p:nvCxnSpPr>
        <p:spPr>
          <a:xfrm flipH="1">
            <a:off x="-1112525" y="1143000"/>
            <a:ext cx="6400800" cy="15300"/>
          </a:xfrm>
          <a:prstGeom prst="straightConnector1">
            <a:avLst/>
          </a:prstGeom>
          <a:noFill/>
          <a:ln cap="flat" cmpd="sng" w="114300">
            <a:solidFill>
              <a:srgbClr val="000000"/>
            </a:solidFill>
            <a:prstDash val="solid"/>
            <a:round/>
            <a:headEnd len="med" w="med" type="none"/>
            <a:tailEnd len="med" w="med" type="none"/>
          </a:ln>
        </p:spPr>
      </p:cxnSp>
      <p:sp>
        <p:nvSpPr>
          <p:cNvPr id="365" name="Google Shape;365;p29"/>
          <p:cNvSpPr txBox="1"/>
          <p:nvPr/>
        </p:nvSpPr>
        <p:spPr>
          <a:xfrm>
            <a:off x="904605" y="32755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HEALTHY MEALS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30"/>
          <p:cNvSpPr txBox="1"/>
          <p:nvPr/>
        </p:nvSpPr>
        <p:spPr>
          <a:xfrm>
            <a:off x="596777" y="455150"/>
            <a:ext cx="4515600" cy="6822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Taking Care of Me</a:t>
            </a:r>
            <a:endParaRPr/>
          </a:p>
        </p:txBody>
      </p:sp>
      <p:sp>
        <p:nvSpPr>
          <p:cNvPr id="371" name="Google Shape;371;p30"/>
          <p:cNvSpPr txBox="1"/>
          <p:nvPr/>
        </p:nvSpPr>
        <p:spPr>
          <a:xfrm>
            <a:off x="511075"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u="none" cap="none" strike="noStrike">
                <a:solidFill>
                  <a:srgbClr val="FFFFFF"/>
                </a:solidFill>
                <a:latin typeface="Spartan"/>
                <a:ea typeface="Spartan"/>
                <a:cs typeface="Spartan"/>
                <a:sym typeface="Spartan"/>
              </a:rPr>
              <a:t>TODAY I WANT TO FEEL</a:t>
            </a:r>
            <a:endParaRPr/>
          </a:p>
        </p:txBody>
      </p:sp>
      <p:sp>
        <p:nvSpPr>
          <p:cNvPr id="372" name="Google Shape;372;p30"/>
          <p:cNvSpPr/>
          <p:nvPr/>
        </p:nvSpPr>
        <p:spPr>
          <a:xfrm>
            <a:off x="511910" y="51408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3" name="Google Shape;373;p30"/>
          <p:cNvSpPr/>
          <p:nvPr/>
        </p:nvSpPr>
        <p:spPr>
          <a:xfrm>
            <a:off x="952000" y="56521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4" name="Google Shape;374;p30"/>
          <p:cNvSpPr/>
          <p:nvPr/>
        </p:nvSpPr>
        <p:spPr>
          <a:xfrm>
            <a:off x="511973" y="457951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30"/>
          <p:cNvSpPr txBox="1"/>
          <p:nvPr/>
        </p:nvSpPr>
        <p:spPr>
          <a:xfrm>
            <a:off x="904636" y="4484550"/>
            <a:ext cx="8301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WATER</a:t>
            </a:r>
            <a:endParaRPr/>
          </a:p>
        </p:txBody>
      </p:sp>
      <p:cxnSp>
        <p:nvCxnSpPr>
          <p:cNvPr id="376" name="Google Shape;376;p30"/>
          <p:cNvCxnSpPr/>
          <p:nvPr/>
        </p:nvCxnSpPr>
        <p:spPr>
          <a:xfrm>
            <a:off x="552775" y="2298577"/>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377" name="Google Shape;377;p30"/>
          <p:cNvSpPr/>
          <p:nvPr/>
        </p:nvSpPr>
        <p:spPr>
          <a:xfrm>
            <a:off x="511973" y="3340483"/>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30"/>
          <p:cNvSpPr/>
          <p:nvPr/>
        </p:nvSpPr>
        <p:spPr>
          <a:xfrm>
            <a:off x="919221"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30"/>
          <p:cNvSpPr/>
          <p:nvPr/>
        </p:nvSpPr>
        <p:spPr>
          <a:xfrm>
            <a:off x="919221"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0" name="Google Shape;380;p30"/>
          <p:cNvSpPr txBox="1"/>
          <p:nvPr/>
        </p:nvSpPr>
        <p:spPr>
          <a:xfrm>
            <a:off x="511075" y="2668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BASICS</a:t>
            </a:r>
            <a:endParaRPr/>
          </a:p>
        </p:txBody>
      </p:sp>
      <p:sp>
        <p:nvSpPr>
          <p:cNvPr id="381" name="Google Shape;381;p30"/>
          <p:cNvSpPr txBox="1"/>
          <p:nvPr/>
        </p:nvSpPr>
        <p:spPr>
          <a:xfrm>
            <a:off x="1178437" y="36660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breakfast</a:t>
            </a:r>
            <a:endParaRPr sz="1200"/>
          </a:p>
        </p:txBody>
      </p:sp>
      <p:sp>
        <p:nvSpPr>
          <p:cNvPr id="382" name="Google Shape;382;p30"/>
          <p:cNvSpPr txBox="1"/>
          <p:nvPr/>
        </p:nvSpPr>
        <p:spPr>
          <a:xfrm>
            <a:off x="1178437" y="39797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lunch</a:t>
            </a:r>
            <a:endParaRPr sz="1200"/>
          </a:p>
        </p:txBody>
      </p:sp>
      <p:sp>
        <p:nvSpPr>
          <p:cNvPr id="383" name="Google Shape;383;p30"/>
          <p:cNvSpPr txBox="1"/>
          <p:nvPr/>
        </p:nvSpPr>
        <p:spPr>
          <a:xfrm>
            <a:off x="2756562" y="3685538"/>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snack</a:t>
            </a:r>
            <a:endParaRPr sz="1200"/>
          </a:p>
        </p:txBody>
      </p:sp>
      <p:sp>
        <p:nvSpPr>
          <p:cNvPr id="384" name="Google Shape;384;p30"/>
          <p:cNvSpPr txBox="1"/>
          <p:nvPr/>
        </p:nvSpPr>
        <p:spPr>
          <a:xfrm>
            <a:off x="2756562" y="399271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dinner</a:t>
            </a:r>
            <a:endParaRPr sz="1200"/>
          </a:p>
        </p:txBody>
      </p:sp>
      <p:sp>
        <p:nvSpPr>
          <p:cNvPr id="385" name="Google Shape;385;p30"/>
          <p:cNvSpPr txBox="1"/>
          <p:nvPr/>
        </p:nvSpPr>
        <p:spPr>
          <a:xfrm>
            <a:off x="904605" y="50683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SLEEP ___ hrs</a:t>
            </a:r>
            <a:endParaRPr/>
          </a:p>
        </p:txBody>
      </p:sp>
      <p:sp>
        <p:nvSpPr>
          <p:cNvPr id="386" name="Google Shape;386;p30"/>
          <p:cNvSpPr txBox="1"/>
          <p:nvPr/>
        </p:nvSpPr>
        <p:spPr>
          <a:xfrm>
            <a:off x="1211205" y="55686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I went to bed at ___ pm</a:t>
            </a:r>
            <a:endParaRPr sz="1200"/>
          </a:p>
        </p:txBody>
      </p:sp>
      <p:sp>
        <p:nvSpPr>
          <p:cNvPr id="387" name="Google Shape;387;p30"/>
          <p:cNvSpPr/>
          <p:nvPr/>
        </p:nvSpPr>
        <p:spPr>
          <a:xfrm>
            <a:off x="511085" y="60955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30"/>
          <p:cNvSpPr txBox="1"/>
          <p:nvPr/>
        </p:nvSpPr>
        <p:spPr>
          <a:xfrm>
            <a:off x="903780" y="60230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WORKOUT</a:t>
            </a:r>
            <a:endParaRPr/>
          </a:p>
        </p:txBody>
      </p:sp>
      <p:sp>
        <p:nvSpPr>
          <p:cNvPr id="389" name="Google Shape;389;p30"/>
          <p:cNvSpPr/>
          <p:nvPr/>
        </p:nvSpPr>
        <p:spPr>
          <a:xfrm>
            <a:off x="511085" y="667936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30"/>
          <p:cNvSpPr txBox="1"/>
          <p:nvPr/>
        </p:nvSpPr>
        <p:spPr>
          <a:xfrm>
            <a:off x="903780" y="66068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QUALITY TIME</a:t>
            </a:r>
            <a:endParaRPr/>
          </a:p>
        </p:txBody>
      </p:sp>
      <p:sp>
        <p:nvSpPr>
          <p:cNvPr id="391" name="Google Shape;391;p30"/>
          <p:cNvSpPr/>
          <p:nvPr/>
        </p:nvSpPr>
        <p:spPr>
          <a:xfrm>
            <a:off x="511085" y="72631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30"/>
          <p:cNvSpPr txBox="1"/>
          <p:nvPr/>
        </p:nvSpPr>
        <p:spPr>
          <a:xfrm>
            <a:off x="903780" y="71906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VITAMINS</a:t>
            </a:r>
            <a:endParaRPr/>
          </a:p>
        </p:txBody>
      </p:sp>
      <p:sp>
        <p:nvSpPr>
          <p:cNvPr id="393" name="Google Shape;393;p30"/>
          <p:cNvSpPr/>
          <p:nvPr/>
        </p:nvSpPr>
        <p:spPr>
          <a:xfrm>
            <a:off x="528935" y="78470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30"/>
          <p:cNvSpPr txBox="1"/>
          <p:nvPr/>
        </p:nvSpPr>
        <p:spPr>
          <a:xfrm>
            <a:off x="921630" y="77745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WALK THE DOG</a:t>
            </a:r>
            <a:endParaRPr/>
          </a:p>
        </p:txBody>
      </p:sp>
      <p:sp>
        <p:nvSpPr>
          <p:cNvPr id="395" name="Google Shape;395;p30"/>
          <p:cNvSpPr/>
          <p:nvPr/>
        </p:nvSpPr>
        <p:spPr>
          <a:xfrm>
            <a:off x="528935" y="84308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6" name="Google Shape;396;p30"/>
          <p:cNvSpPr txBox="1"/>
          <p:nvPr/>
        </p:nvSpPr>
        <p:spPr>
          <a:xfrm>
            <a:off x="921630" y="83583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EVENING ROUTINE</a:t>
            </a:r>
            <a:endParaRPr/>
          </a:p>
        </p:txBody>
      </p:sp>
      <p:sp>
        <p:nvSpPr>
          <p:cNvPr id="397" name="Google Shape;397;p30"/>
          <p:cNvSpPr/>
          <p:nvPr/>
        </p:nvSpPr>
        <p:spPr>
          <a:xfrm>
            <a:off x="904625" y="889624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30"/>
          <p:cNvSpPr txBox="1"/>
          <p:nvPr/>
        </p:nvSpPr>
        <p:spPr>
          <a:xfrm>
            <a:off x="1163830" y="881268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brush teeth &amp; floss</a:t>
            </a:r>
            <a:endParaRPr sz="1200"/>
          </a:p>
        </p:txBody>
      </p:sp>
      <p:sp>
        <p:nvSpPr>
          <p:cNvPr id="399" name="Google Shape;399;p30"/>
          <p:cNvSpPr/>
          <p:nvPr/>
        </p:nvSpPr>
        <p:spPr>
          <a:xfrm>
            <a:off x="904625" y="9304724"/>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0" name="Google Shape;400;p30"/>
          <p:cNvSpPr txBox="1"/>
          <p:nvPr/>
        </p:nvSpPr>
        <p:spPr>
          <a:xfrm>
            <a:off x="1163830" y="9221163"/>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wash face &amp; moisturize</a:t>
            </a:r>
            <a:endParaRPr sz="1200"/>
          </a:p>
        </p:txBody>
      </p:sp>
      <p:sp>
        <p:nvSpPr>
          <p:cNvPr id="401" name="Google Shape;401;p30"/>
          <p:cNvSpPr/>
          <p:nvPr/>
        </p:nvSpPr>
        <p:spPr>
          <a:xfrm>
            <a:off x="2506468"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2" name="Google Shape;402;p30"/>
          <p:cNvSpPr/>
          <p:nvPr/>
        </p:nvSpPr>
        <p:spPr>
          <a:xfrm>
            <a:off x="2506468"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3" name="Google Shape;403;p30"/>
          <p:cNvSpPr/>
          <p:nvPr/>
        </p:nvSpPr>
        <p:spPr>
          <a:xfrm>
            <a:off x="4296732" y="26029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4" name="Google Shape;404;p30"/>
          <p:cNvSpPr txBox="1"/>
          <p:nvPr/>
        </p:nvSpPr>
        <p:spPr>
          <a:xfrm>
            <a:off x="4285400"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WORK</a:t>
            </a:r>
            <a:endParaRPr/>
          </a:p>
        </p:txBody>
      </p:sp>
      <p:cxnSp>
        <p:nvCxnSpPr>
          <p:cNvPr id="405" name="Google Shape;405;p30"/>
          <p:cNvCxnSpPr/>
          <p:nvPr/>
        </p:nvCxnSpPr>
        <p:spPr>
          <a:xfrm>
            <a:off x="4285525" y="3344427"/>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406" name="Google Shape;406;p30"/>
          <p:cNvCxnSpPr/>
          <p:nvPr/>
        </p:nvCxnSpPr>
        <p:spPr>
          <a:xfrm>
            <a:off x="4285525" y="3804689"/>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407" name="Google Shape;407;p30"/>
          <p:cNvCxnSpPr/>
          <p:nvPr/>
        </p:nvCxnSpPr>
        <p:spPr>
          <a:xfrm>
            <a:off x="4285525" y="4286664"/>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408" name="Google Shape;408;p30"/>
          <p:cNvSpPr/>
          <p:nvPr/>
        </p:nvSpPr>
        <p:spPr>
          <a:xfrm>
            <a:off x="4285407" y="201884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30"/>
          <p:cNvSpPr txBox="1"/>
          <p:nvPr/>
        </p:nvSpPr>
        <p:spPr>
          <a:xfrm>
            <a:off x="4689402" y="2511250"/>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3 LIST</a:t>
            </a:r>
            <a:endParaRPr/>
          </a:p>
        </p:txBody>
      </p:sp>
      <p:sp>
        <p:nvSpPr>
          <p:cNvPr id="410" name="Google Shape;410;p30"/>
          <p:cNvSpPr txBox="1"/>
          <p:nvPr/>
        </p:nvSpPr>
        <p:spPr>
          <a:xfrm>
            <a:off x="4678079" y="19272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SCHEDULE</a:t>
            </a:r>
            <a:endParaRPr/>
          </a:p>
        </p:txBody>
      </p:sp>
      <p:grpSp>
        <p:nvGrpSpPr>
          <p:cNvPr id="411" name="Google Shape;411;p30"/>
          <p:cNvGrpSpPr/>
          <p:nvPr/>
        </p:nvGrpSpPr>
        <p:grpSpPr>
          <a:xfrm>
            <a:off x="4285407" y="4923814"/>
            <a:ext cx="1693150" cy="1269900"/>
            <a:chOff x="0" y="0"/>
            <a:chExt cx="1693150" cy="1269900"/>
          </a:xfrm>
        </p:grpSpPr>
        <p:sp>
          <p:nvSpPr>
            <p:cNvPr id="412" name="Google Shape;412;p30"/>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13" name="Google Shape;413;p30"/>
            <p:cNvCxnSpPr/>
            <p:nvPr/>
          </p:nvCxnSpPr>
          <p:spPr>
            <a:xfrm>
              <a:off x="423250" y="0"/>
              <a:ext cx="1269900" cy="1269900"/>
            </a:xfrm>
            <a:prstGeom prst="straightConnector1">
              <a:avLst/>
            </a:prstGeom>
            <a:noFill/>
            <a:ln>
              <a:noFill/>
            </a:ln>
          </p:spPr>
        </p:cxnSp>
      </p:grpSp>
      <p:grpSp>
        <p:nvGrpSpPr>
          <p:cNvPr id="414" name="Google Shape;414;p30"/>
          <p:cNvGrpSpPr/>
          <p:nvPr/>
        </p:nvGrpSpPr>
        <p:grpSpPr>
          <a:xfrm>
            <a:off x="4285407" y="5411236"/>
            <a:ext cx="1693150" cy="1269900"/>
            <a:chOff x="0" y="0"/>
            <a:chExt cx="1693150" cy="1269900"/>
          </a:xfrm>
        </p:grpSpPr>
        <p:sp>
          <p:nvSpPr>
            <p:cNvPr id="415" name="Google Shape;415;p30"/>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16" name="Google Shape;416;p30"/>
            <p:cNvCxnSpPr/>
            <p:nvPr/>
          </p:nvCxnSpPr>
          <p:spPr>
            <a:xfrm>
              <a:off x="423250" y="0"/>
              <a:ext cx="1269900" cy="1269900"/>
            </a:xfrm>
            <a:prstGeom prst="straightConnector1">
              <a:avLst/>
            </a:prstGeom>
            <a:noFill/>
            <a:ln>
              <a:noFill/>
            </a:ln>
          </p:spPr>
        </p:cxnSp>
      </p:grpSp>
      <p:grpSp>
        <p:nvGrpSpPr>
          <p:cNvPr id="417" name="Google Shape;417;p30"/>
          <p:cNvGrpSpPr/>
          <p:nvPr/>
        </p:nvGrpSpPr>
        <p:grpSpPr>
          <a:xfrm>
            <a:off x="4282232" y="5901797"/>
            <a:ext cx="1699500" cy="1785154"/>
            <a:chOff x="0" y="0"/>
            <a:chExt cx="1699500" cy="1785154"/>
          </a:xfrm>
        </p:grpSpPr>
        <p:sp>
          <p:nvSpPr>
            <p:cNvPr id="418" name="Google Shape;418;p30"/>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19" name="Google Shape;419;p30"/>
            <p:cNvCxnSpPr/>
            <p:nvPr/>
          </p:nvCxnSpPr>
          <p:spPr>
            <a:xfrm>
              <a:off x="423250" y="0"/>
              <a:ext cx="1269900" cy="1269900"/>
            </a:xfrm>
            <a:prstGeom prst="straightConnector1">
              <a:avLst/>
            </a:prstGeom>
            <a:noFill/>
            <a:ln>
              <a:noFill/>
            </a:ln>
          </p:spPr>
        </p:cxnSp>
        <p:cxnSp>
          <p:nvCxnSpPr>
            <p:cNvPr id="420" name="Google Shape;420;p30"/>
            <p:cNvCxnSpPr/>
            <p:nvPr/>
          </p:nvCxnSpPr>
          <p:spPr>
            <a:xfrm>
              <a:off x="429600" y="515254"/>
              <a:ext cx="1269900" cy="1269900"/>
            </a:xfrm>
            <a:prstGeom prst="straightConnector1">
              <a:avLst/>
            </a:prstGeom>
            <a:noFill/>
            <a:ln>
              <a:noFill/>
            </a:ln>
          </p:spPr>
        </p:cxnSp>
      </p:grpSp>
      <p:sp>
        <p:nvSpPr>
          <p:cNvPr id="421" name="Google Shape;421;p30"/>
          <p:cNvSpPr txBox="1"/>
          <p:nvPr/>
        </p:nvSpPr>
        <p:spPr>
          <a:xfrm>
            <a:off x="4285400" y="452437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SOME OF THIS</a:t>
            </a:r>
            <a:endParaRPr/>
          </a:p>
        </p:txBody>
      </p:sp>
      <p:sp>
        <p:nvSpPr>
          <p:cNvPr id="422" name="Google Shape;422;p30"/>
          <p:cNvSpPr txBox="1"/>
          <p:nvPr/>
        </p:nvSpPr>
        <p:spPr>
          <a:xfrm>
            <a:off x="4678079" y="49573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meditation app</a:t>
            </a:r>
            <a:endParaRPr/>
          </a:p>
        </p:txBody>
      </p:sp>
      <p:sp>
        <p:nvSpPr>
          <p:cNvPr id="423" name="Google Shape;423;p30"/>
          <p:cNvSpPr txBox="1"/>
          <p:nvPr/>
        </p:nvSpPr>
        <p:spPr>
          <a:xfrm>
            <a:off x="4658904" y="53914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read</a:t>
            </a:r>
            <a:endParaRPr/>
          </a:p>
        </p:txBody>
      </p:sp>
      <p:sp>
        <p:nvSpPr>
          <p:cNvPr id="424" name="Google Shape;424;p30"/>
          <p:cNvSpPr txBox="1"/>
          <p:nvPr/>
        </p:nvSpPr>
        <p:spPr>
          <a:xfrm>
            <a:off x="4656540" y="58858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personal project</a:t>
            </a:r>
            <a:endParaRPr/>
          </a:p>
        </p:txBody>
      </p:sp>
      <p:grpSp>
        <p:nvGrpSpPr>
          <p:cNvPr id="425" name="Google Shape;425;p30"/>
          <p:cNvGrpSpPr/>
          <p:nvPr/>
        </p:nvGrpSpPr>
        <p:grpSpPr>
          <a:xfrm>
            <a:off x="4282220" y="6380247"/>
            <a:ext cx="1699500" cy="1785154"/>
            <a:chOff x="0" y="0"/>
            <a:chExt cx="1699500" cy="1785154"/>
          </a:xfrm>
        </p:grpSpPr>
        <p:sp>
          <p:nvSpPr>
            <p:cNvPr id="426" name="Google Shape;426;p30"/>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27" name="Google Shape;427;p30"/>
            <p:cNvCxnSpPr/>
            <p:nvPr/>
          </p:nvCxnSpPr>
          <p:spPr>
            <a:xfrm>
              <a:off x="423250" y="0"/>
              <a:ext cx="1269900" cy="1269900"/>
            </a:xfrm>
            <a:prstGeom prst="straightConnector1">
              <a:avLst/>
            </a:prstGeom>
            <a:noFill/>
            <a:ln>
              <a:noFill/>
            </a:ln>
          </p:spPr>
        </p:cxnSp>
        <p:cxnSp>
          <p:nvCxnSpPr>
            <p:cNvPr id="428" name="Google Shape;428;p30"/>
            <p:cNvCxnSpPr/>
            <p:nvPr/>
          </p:nvCxnSpPr>
          <p:spPr>
            <a:xfrm>
              <a:off x="429600" y="515254"/>
              <a:ext cx="1269900" cy="1269900"/>
            </a:xfrm>
            <a:prstGeom prst="straightConnector1">
              <a:avLst/>
            </a:prstGeom>
            <a:noFill/>
            <a:ln>
              <a:noFill/>
            </a:ln>
          </p:spPr>
        </p:cxnSp>
      </p:grpSp>
      <p:sp>
        <p:nvSpPr>
          <p:cNvPr id="429" name="Google Shape;429;p30"/>
          <p:cNvSpPr txBox="1"/>
          <p:nvPr/>
        </p:nvSpPr>
        <p:spPr>
          <a:xfrm>
            <a:off x="4656552" y="6380250"/>
            <a:ext cx="2759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reached out to someone</a:t>
            </a:r>
            <a:endParaRPr/>
          </a:p>
        </p:txBody>
      </p:sp>
      <p:cxnSp>
        <p:nvCxnSpPr>
          <p:cNvPr id="430" name="Google Shape;430;p30"/>
          <p:cNvCxnSpPr/>
          <p:nvPr/>
        </p:nvCxnSpPr>
        <p:spPr>
          <a:xfrm>
            <a:off x="4656550" y="7086600"/>
            <a:ext cx="2191500" cy="20700"/>
          </a:xfrm>
          <a:prstGeom prst="straightConnector1">
            <a:avLst/>
          </a:prstGeom>
          <a:noFill/>
          <a:ln cap="flat" cmpd="sng" w="19050">
            <a:solidFill>
              <a:srgbClr val="000000"/>
            </a:solidFill>
            <a:prstDash val="solid"/>
            <a:round/>
            <a:headEnd len="med" w="med" type="none"/>
            <a:tailEnd len="med" w="med" type="none"/>
          </a:ln>
        </p:spPr>
      </p:cxnSp>
      <p:sp>
        <p:nvSpPr>
          <p:cNvPr id="431" name="Google Shape;431;p30"/>
          <p:cNvSpPr txBox="1"/>
          <p:nvPr/>
        </p:nvSpPr>
        <p:spPr>
          <a:xfrm>
            <a:off x="5165180" y="8260731"/>
            <a:ext cx="1333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news</a:t>
            </a:r>
            <a:endParaRPr/>
          </a:p>
        </p:txBody>
      </p:sp>
      <p:sp>
        <p:nvSpPr>
          <p:cNvPr id="432" name="Google Shape;432;p30"/>
          <p:cNvSpPr/>
          <p:nvPr/>
        </p:nvSpPr>
        <p:spPr>
          <a:xfrm>
            <a:off x="4352604"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30"/>
          <p:cNvSpPr/>
          <p:nvPr/>
        </p:nvSpPr>
        <p:spPr>
          <a:xfrm>
            <a:off x="4778745"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30"/>
          <p:cNvSpPr txBox="1"/>
          <p:nvPr/>
        </p:nvSpPr>
        <p:spPr>
          <a:xfrm>
            <a:off x="5165180" y="7856022"/>
            <a:ext cx="2111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social media</a:t>
            </a:r>
            <a:endParaRPr/>
          </a:p>
        </p:txBody>
      </p:sp>
      <p:sp>
        <p:nvSpPr>
          <p:cNvPr id="435" name="Google Shape;435;p30"/>
          <p:cNvSpPr/>
          <p:nvPr/>
        </p:nvSpPr>
        <p:spPr>
          <a:xfrm>
            <a:off x="4352604"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6" name="Google Shape;436;p30"/>
          <p:cNvSpPr/>
          <p:nvPr/>
        </p:nvSpPr>
        <p:spPr>
          <a:xfrm>
            <a:off x="4778745"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7" name="Google Shape;437;p30"/>
          <p:cNvSpPr/>
          <p:nvPr/>
        </p:nvSpPr>
        <p:spPr>
          <a:xfrm>
            <a:off x="4352604" y="8790519"/>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30"/>
          <p:cNvSpPr txBox="1"/>
          <p:nvPr/>
        </p:nvSpPr>
        <p:spPr>
          <a:xfrm>
            <a:off x="4699167" y="87511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screen time</a:t>
            </a:r>
            <a:endParaRPr/>
          </a:p>
        </p:txBody>
      </p:sp>
      <p:sp>
        <p:nvSpPr>
          <p:cNvPr id="439" name="Google Shape;439;p30"/>
          <p:cNvSpPr/>
          <p:nvPr/>
        </p:nvSpPr>
        <p:spPr>
          <a:xfrm>
            <a:off x="4354167" y="9199444"/>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0" name="Google Shape;440;p30"/>
          <p:cNvSpPr txBox="1"/>
          <p:nvPr/>
        </p:nvSpPr>
        <p:spPr>
          <a:xfrm>
            <a:off x="4700730" y="91600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sweets, alcohol, etc</a:t>
            </a:r>
            <a:endParaRPr/>
          </a:p>
        </p:txBody>
      </p:sp>
      <p:sp>
        <p:nvSpPr>
          <p:cNvPr id="441" name="Google Shape;441;p30"/>
          <p:cNvSpPr txBox="1"/>
          <p:nvPr/>
        </p:nvSpPr>
        <p:spPr>
          <a:xfrm>
            <a:off x="4285400" y="7445239"/>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LESS OF THIS</a:t>
            </a:r>
            <a:endParaRPr/>
          </a:p>
        </p:txBody>
      </p:sp>
      <p:cxnSp>
        <p:nvCxnSpPr>
          <p:cNvPr id="442" name="Google Shape;442;p30"/>
          <p:cNvCxnSpPr/>
          <p:nvPr/>
        </p:nvCxnSpPr>
        <p:spPr>
          <a:xfrm flipH="1">
            <a:off x="-1112525" y="1143000"/>
            <a:ext cx="6400800" cy="15300"/>
          </a:xfrm>
          <a:prstGeom prst="straightConnector1">
            <a:avLst/>
          </a:prstGeom>
          <a:noFill/>
          <a:ln cap="flat" cmpd="sng" w="114300">
            <a:solidFill>
              <a:srgbClr val="000000"/>
            </a:solidFill>
            <a:prstDash val="solid"/>
            <a:round/>
            <a:headEnd len="med" w="med" type="none"/>
            <a:tailEnd len="med" w="med" type="none"/>
          </a:ln>
        </p:spPr>
      </p:cxnSp>
      <p:sp>
        <p:nvSpPr>
          <p:cNvPr id="443" name="Google Shape;443;p30"/>
          <p:cNvSpPr txBox="1"/>
          <p:nvPr/>
        </p:nvSpPr>
        <p:spPr>
          <a:xfrm>
            <a:off x="904605" y="32755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HEALTHY MEALS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31"/>
          <p:cNvSpPr txBox="1"/>
          <p:nvPr/>
        </p:nvSpPr>
        <p:spPr>
          <a:xfrm>
            <a:off x="596777" y="455150"/>
            <a:ext cx="4515600" cy="6822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Taking Care of Me</a:t>
            </a:r>
            <a:endParaRPr/>
          </a:p>
        </p:txBody>
      </p:sp>
      <p:sp>
        <p:nvSpPr>
          <p:cNvPr id="449" name="Google Shape;449;p31"/>
          <p:cNvSpPr txBox="1"/>
          <p:nvPr/>
        </p:nvSpPr>
        <p:spPr>
          <a:xfrm>
            <a:off x="511075"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u="none" cap="none" strike="noStrike">
                <a:solidFill>
                  <a:srgbClr val="FFFFFF"/>
                </a:solidFill>
                <a:latin typeface="Spartan"/>
                <a:ea typeface="Spartan"/>
                <a:cs typeface="Spartan"/>
                <a:sym typeface="Spartan"/>
              </a:rPr>
              <a:t>TODAY I WANT TO FEEL</a:t>
            </a:r>
            <a:endParaRPr/>
          </a:p>
        </p:txBody>
      </p:sp>
      <p:sp>
        <p:nvSpPr>
          <p:cNvPr id="450" name="Google Shape;450;p31"/>
          <p:cNvSpPr/>
          <p:nvPr/>
        </p:nvSpPr>
        <p:spPr>
          <a:xfrm>
            <a:off x="511910" y="51408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1" name="Google Shape;451;p31"/>
          <p:cNvSpPr/>
          <p:nvPr/>
        </p:nvSpPr>
        <p:spPr>
          <a:xfrm>
            <a:off x="952000" y="56521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2" name="Google Shape;452;p31"/>
          <p:cNvSpPr/>
          <p:nvPr/>
        </p:nvSpPr>
        <p:spPr>
          <a:xfrm>
            <a:off x="511973" y="457951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31"/>
          <p:cNvSpPr txBox="1"/>
          <p:nvPr/>
        </p:nvSpPr>
        <p:spPr>
          <a:xfrm>
            <a:off x="904636" y="4484550"/>
            <a:ext cx="8301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WATER</a:t>
            </a:r>
            <a:endParaRPr/>
          </a:p>
        </p:txBody>
      </p:sp>
      <p:cxnSp>
        <p:nvCxnSpPr>
          <p:cNvPr id="454" name="Google Shape;454;p31"/>
          <p:cNvCxnSpPr/>
          <p:nvPr/>
        </p:nvCxnSpPr>
        <p:spPr>
          <a:xfrm>
            <a:off x="552775" y="2298577"/>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455" name="Google Shape;455;p31"/>
          <p:cNvSpPr/>
          <p:nvPr/>
        </p:nvSpPr>
        <p:spPr>
          <a:xfrm>
            <a:off x="511973" y="3340483"/>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6" name="Google Shape;456;p31"/>
          <p:cNvSpPr/>
          <p:nvPr/>
        </p:nvSpPr>
        <p:spPr>
          <a:xfrm>
            <a:off x="919221"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7" name="Google Shape;457;p31"/>
          <p:cNvSpPr/>
          <p:nvPr/>
        </p:nvSpPr>
        <p:spPr>
          <a:xfrm>
            <a:off x="919221"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8" name="Google Shape;458;p31"/>
          <p:cNvSpPr txBox="1"/>
          <p:nvPr/>
        </p:nvSpPr>
        <p:spPr>
          <a:xfrm>
            <a:off x="511075" y="2668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BASICS</a:t>
            </a:r>
            <a:endParaRPr/>
          </a:p>
        </p:txBody>
      </p:sp>
      <p:sp>
        <p:nvSpPr>
          <p:cNvPr id="459" name="Google Shape;459;p31"/>
          <p:cNvSpPr txBox="1"/>
          <p:nvPr/>
        </p:nvSpPr>
        <p:spPr>
          <a:xfrm>
            <a:off x="1178437" y="36660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breakfast</a:t>
            </a:r>
            <a:endParaRPr sz="1200"/>
          </a:p>
        </p:txBody>
      </p:sp>
      <p:sp>
        <p:nvSpPr>
          <p:cNvPr id="460" name="Google Shape;460;p31"/>
          <p:cNvSpPr txBox="1"/>
          <p:nvPr/>
        </p:nvSpPr>
        <p:spPr>
          <a:xfrm>
            <a:off x="1178437" y="39797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lunch</a:t>
            </a:r>
            <a:endParaRPr sz="1200"/>
          </a:p>
        </p:txBody>
      </p:sp>
      <p:sp>
        <p:nvSpPr>
          <p:cNvPr id="461" name="Google Shape;461;p31"/>
          <p:cNvSpPr txBox="1"/>
          <p:nvPr/>
        </p:nvSpPr>
        <p:spPr>
          <a:xfrm>
            <a:off x="2756562" y="3685538"/>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snack</a:t>
            </a:r>
            <a:endParaRPr sz="1200"/>
          </a:p>
        </p:txBody>
      </p:sp>
      <p:sp>
        <p:nvSpPr>
          <p:cNvPr id="462" name="Google Shape;462;p31"/>
          <p:cNvSpPr txBox="1"/>
          <p:nvPr/>
        </p:nvSpPr>
        <p:spPr>
          <a:xfrm>
            <a:off x="2756562" y="399271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dinner</a:t>
            </a:r>
            <a:endParaRPr sz="1200"/>
          </a:p>
        </p:txBody>
      </p:sp>
      <p:sp>
        <p:nvSpPr>
          <p:cNvPr id="463" name="Google Shape;463;p31"/>
          <p:cNvSpPr txBox="1"/>
          <p:nvPr/>
        </p:nvSpPr>
        <p:spPr>
          <a:xfrm>
            <a:off x="904605" y="50683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SLEEP ___ hrs</a:t>
            </a:r>
            <a:endParaRPr/>
          </a:p>
        </p:txBody>
      </p:sp>
      <p:sp>
        <p:nvSpPr>
          <p:cNvPr id="464" name="Google Shape;464;p31"/>
          <p:cNvSpPr txBox="1"/>
          <p:nvPr/>
        </p:nvSpPr>
        <p:spPr>
          <a:xfrm>
            <a:off x="1211205" y="55686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I went to bed at ___ pm</a:t>
            </a:r>
            <a:endParaRPr sz="1200"/>
          </a:p>
        </p:txBody>
      </p:sp>
      <p:sp>
        <p:nvSpPr>
          <p:cNvPr id="465" name="Google Shape;465;p31"/>
          <p:cNvSpPr/>
          <p:nvPr/>
        </p:nvSpPr>
        <p:spPr>
          <a:xfrm>
            <a:off x="511085" y="60955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6" name="Google Shape;466;p31"/>
          <p:cNvSpPr txBox="1"/>
          <p:nvPr/>
        </p:nvSpPr>
        <p:spPr>
          <a:xfrm>
            <a:off x="903780" y="60230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WORKOUT</a:t>
            </a:r>
            <a:endParaRPr/>
          </a:p>
        </p:txBody>
      </p:sp>
      <p:sp>
        <p:nvSpPr>
          <p:cNvPr id="467" name="Google Shape;467;p31"/>
          <p:cNvSpPr/>
          <p:nvPr/>
        </p:nvSpPr>
        <p:spPr>
          <a:xfrm>
            <a:off x="511085" y="667936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8" name="Google Shape;468;p31"/>
          <p:cNvSpPr txBox="1"/>
          <p:nvPr/>
        </p:nvSpPr>
        <p:spPr>
          <a:xfrm>
            <a:off x="903780" y="66068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QUALITY TIME</a:t>
            </a:r>
            <a:endParaRPr/>
          </a:p>
        </p:txBody>
      </p:sp>
      <p:sp>
        <p:nvSpPr>
          <p:cNvPr id="469" name="Google Shape;469;p31"/>
          <p:cNvSpPr/>
          <p:nvPr/>
        </p:nvSpPr>
        <p:spPr>
          <a:xfrm>
            <a:off x="511085" y="72631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0" name="Google Shape;470;p31"/>
          <p:cNvSpPr txBox="1"/>
          <p:nvPr/>
        </p:nvSpPr>
        <p:spPr>
          <a:xfrm>
            <a:off x="903780" y="71906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VITAMINS</a:t>
            </a:r>
            <a:endParaRPr/>
          </a:p>
        </p:txBody>
      </p:sp>
      <p:sp>
        <p:nvSpPr>
          <p:cNvPr id="471" name="Google Shape;471;p31"/>
          <p:cNvSpPr/>
          <p:nvPr/>
        </p:nvSpPr>
        <p:spPr>
          <a:xfrm>
            <a:off x="528935" y="78470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31"/>
          <p:cNvSpPr txBox="1"/>
          <p:nvPr/>
        </p:nvSpPr>
        <p:spPr>
          <a:xfrm>
            <a:off x="921630" y="77745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WALK THE DOG</a:t>
            </a:r>
            <a:endParaRPr/>
          </a:p>
        </p:txBody>
      </p:sp>
      <p:sp>
        <p:nvSpPr>
          <p:cNvPr id="473" name="Google Shape;473;p31"/>
          <p:cNvSpPr/>
          <p:nvPr/>
        </p:nvSpPr>
        <p:spPr>
          <a:xfrm>
            <a:off x="528935" y="84308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4" name="Google Shape;474;p31"/>
          <p:cNvSpPr txBox="1"/>
          <p:nvPr/>
        </p:nvSpPr>
        <p:spPr>
          <a:xfrm>
            <a:off x="921630" y="83583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EVENING ROUTINE</a:t>
            </a:r>
            <a:endParaRPr/>
          </a:p>
        </p:txBody>
      </p:sp>
      <p:sp>
        <p:nvSpPr>
          <p:cNvPr id="475" name="Google Shape;475;p31"/>
          <p:cNvSpPr/>
          <p:nvPr/>
        </p:nvSpPr>
        <p:spPr>
          <a:xfrm>
            <a:off x="904625" y="889624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31"/>
          <p:cNvSpPr txBox="1"/>
          <p:nvPr/>
        </p:nvSpPr>
        <p:spPr>
          <a:xfrm>
            <a:off x="1163830" y="881268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brush teeth &amp; floss</a:t>
            </a:r>
            <a:endParaRPr sz="1200"/>
          </a:p>
        </p:txBody>
      </p:sp>
      <p:sp>
        <p:nvSpPr>
          <p:cNvPr id="477" name="Google Shape;477;p31"/>
          <p:cNvSpPr/>
          <p:nvPr/>
        </p:nvSpPr>
        <p:spPr>
          <a:xfrm>
            <a:off x="904625" y="9304724"/>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Google Shape;478;p31"/>
          <p:cNvSpPr txBox="1"/>
          <p:nvPr/>
        </p:nvSpPr>
        <p:spPr>
          <a:xfrm>
            <a:off x="1163830" y="9221163"/>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wash face &amp; moisturize</a:t>
            </a:r>
            <a:endParaRPr sz="1200"/>
          </a:p>
        </p:txBody>
      </p:sp>
      <p:sp>
        <p:nvSpPr>
          <p:cNvPr id="479" name="Google Shape;479;p31"/>
          <p:cNvSpPr/>
          <p:nvPr/>
        </p:nvSpPr>
        <p:spPr>
          <a:xfrm>
            <a:off x="2506468"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31"/>
          <p:cNvSpPr/>
          <p:nvPr/>
        </p:nvSpPr>
        <p:spPr>
          <a:xfrm>
            <a:off x="2506468"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31"/>
          <p:cNvSpPr/>
          <p:nvPr/>
        </p:nvSpPr>
        <p:spPr>
          <a:xfrm>
            <a:off x="4296732" y="26029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31"/>
          <p:cNvSpPr txBox="1"/>
          <p:nvPr/>
        </p:nvSpPr>
        <p:spPr>
          <a:xfrm>
            <a:off x="4285400"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WORK</a:t>
            </a:r>
            <a:endParaRPr/>
          </a:p>
        </p:txBody>
      </p:sp>
      <p:cxnSp>
        <p:nvCxnSpPr>
          <p:cNvPr id="483" name="Google Shape;483;p31"/>
          <p:cNvCxnSpPr/>
          <p:nvPr/>
        </p:nvCxnSpPr>
        <p:spPr>
          <a:xfrm>
            <a:off x="4285525" y="3344427"/>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484" name="Google Shape;484;p31"/>
          <p:cNvCxnSpPr/>
          <p:nvPr/>
        </p:nvCxnSpPr>
        <p:spPr>
          <a:xfrm>
            <a:off x="4285525" y="3804689"/>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485" name="Google Shape;485;p31"/>
          <p:cNvCxnSpPr/>
          <p:nvPr/>
        </p:nvCxnSpPr>
        <p:spPr>
          <a:xfrm>
            <a:off x="4285525" y="4286664"/>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486" name="Google Shape;486;p31"/>
          <p:cNvSpPr/>
          <p:nvPr/>
        </p:nvSpPr>
        <p:spPr>
          <a:xfrm>
            <a:off x="4285407" y="201884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7" name="Google Shape;487;p31"/>
          <p:cNvSpPr txBox="1"/>
          <p:nvPr/>
        </p:nvSpPr>
        <p:spPr>
          <a:xfrm>
            <a:off x="4689402" y="2511250"/>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3 LIST</a:t>
            </a:r>
            <a:endParaRPr/>
          </a:p>
        </p:txBody>
      </p:sp>
      <p:sp>
        <p:nvSpPr>
          <p:cNvPr id="488" name="Google Shape;488;p31"/>
          <p:cNvSpPr txBox="1"/>
          <p:nvPr/>
        </p:nvSpPr>
        <p:spPr>
          <a:xfrm>
            <a:off x="4678079" y="19272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SCHEDULE</a:t>
            </a:r>
            <a:endParaRPr/>
          </a:p>
        </p:txBody>
      </p:sp>
      <p:grpSp>
        <p:nvGrpSpPr>
          <p:cNvPr id="489" name="Google Shape;489;p31"/>
          <p:cNvGrpSpPr/>
          <p:nvPr/>
        </p:nvGrpSpPr>
        <p:grpSpPr>
          <a:xfrm>
            <a:off x="4285407" y="4923814"/>
            <a:ext cx="1693150" cy="1269900"/>
            <a:chOff x="0" y="0"/>
            <a:chExt cx="1693150" cy="1269900"/>
          </a:xfrm>
        </p:grpSpPr>
        <p:sp>
          <p:nvSpPr>
            <p:cNvPr id="490" name="Google Shape;490;p31"/>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91" name="Google Shape;491;p31"/>
            <p:cNvCxnSpPr/>
            <p:nvPr/>
          </p:nvCxnSpPr>
          <p:spPr>
            <a:xfrm>
              <a:off x="423250" y="0"/>
              <a:ext cx="1269900" cy="1269900"/>
            </a:xfrm>
            <a:prstGeom prst="straightConnector1">
              <a:avLst/>
            </a:prstGeom>
            <a:noFill/>
            <a:ln>
              <a:noFill/>
            </a:ln>
          </p:spPr>
        </p:cxnSp>
      </p:grpSp>
      <p:grpSp>
        <p:nvGrpSpPr>
          <p:cNvPr id="492" name="Google Shape;492;p31"/>
          <p:cNvGrpSpPr/>
          <p:nvPr/>
        </p:nvGrpSpPr>
        <p:grpSpPr>
          <a:xfrm>
            <a:off x="4285407" y="5411236"/>
            <a:ext cx="1693150" cy="1269900"/>
            <a:chOff x="0" y="0"/>
            <a:chExt cx="1693150" cy="1269900"/>
          </a:xfrm>
        </p:grpSpPr>
        <p:sp>
          <p:nvSpPr>
            <p:cNvPr id="493" name="Google Shape;493;p31"/>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94" name="Google Shape;494;p31"/>
            <p:cNvCxnSpPr/>
            <p:nvPr/>
          </p:nvCxnSpPr>
          <p:spPr>
            <a:xfrm>
              <a:off x="423250" y="0"/>
              <a:ext cx="1269900" cy="1269900"/>
            </a:xfrm>
            <a:prstGeom prst="straightConnector1">
              <a:avLst/>
            </a:prstGeom>
            <a:noFill/>
            <a:ln>
              <a:noFill/>
            </a:ln>
          </p:spPr>
        </p:cxnSp>
      </p:grpSp>
      <p:grpSp>
        <p:nvGrpSpPr>
          <p:cNvPr id="495" name="Google Shape;495;p31"/>
          <p:cNvGrpSpPr/>
          <p:nvPr/>
        </p:nvGrpSpPr>
        <p:grpSpPr>
          <a:xfrm>
            <a:off x="4282232" y="5901797"/>
            <a:ext cx="1699500" cy="1785154"/>
            <a:chOff x="0" y="0"/>
            <a:chExt cx="1699500" cy="1785154"/>
          </a:xfrm>
        </p:grpSpPr>
        <p:sp>
          <p:nvSpPr>
            <p:cNvPr id="496" name="Google Shape;496;p31"/>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97" name="Google Shape;497;p31"/>
            <p:cNvCxnSpPr/>
            <p:nvPr/>
          </p:nvCxnSpPr>
          <p:spPr>
            <a:xfrm>
              <a:off x="423250" y="0"/>
              <a:ext cx="1269900" cy="1269900"/>
            </a:xfrm>
            <a:prstGeom prst="straightConnector1">
              <a:avLst/>
            </a:prstGeom>
            <a:noFill/>
            <a:ln>
              <a:noFill/>
            </a:ln>
          </p:spPr>
        </p:cxnSp>
        <p:cxnSp>
          <p:nvCxnSpPr>
            <p:cNvPr id="498" name="Google Shape;498;p31"/>
            <p:cNvCxnSpPr/>
            <p:nvPr/>
          </p:nvCxnSpPr>
          <p:spPr>
            <a:xfrm>
              <a:off x="429600" y="515254"/>
              <a:ext cx="1269900" cy="1269900"/>
            </a:xfrm>
            <a:prstGeom prst="straightConnector1">
              <a:avLst/>
            </a:prstGeom>
            <a:noFill/>
            <a:ln>
              <a:noFill/>
            </a:ln>
          </p:spPr>
        </p:cxnSp>
      </p:grpSp>
      <p:sp>
        <p:nvSpPr>
          <p:cNvPr id="499" name="Google Shape;499;p31"/>
          <p:cNvSpPr txBox="1"/>
          <p:nvPr/>
        </p:nvSpPr>
        <p:spPr>
          <a:xfrm>
            <a:off x="4285400" y="452437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SOME OF THIS</a:t>
            </a:r>
            <a:endParaRPr/>
          </a:p>
        </p:txBody>
      </p:sp>
      <p:sp>
        <p:nvSpPr>
          <p:cNvPr id="500" name="Google Shape;500;p31"/>
          <p:cNvSpPr txBox="1"/>
          <p:nvPr/>
        </p:nvSpPr>
        <p:spPr>
          <a:xfrm>
            <a:off x="4678079" y="49573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meditation app</a:t>
            </a:r>
            <a:endParaRPr/>
          </a:p>
        </p:txBody>
      </p:sp>
      <p:sp>
        <p:nvSpPr>
          <p:cNvPr id="501" name="Google Shape;501;p31"/>
          <p:cNvSpPr txBox="1"/>
          <p:nvPr/>
        </p:nvSpPr>
        <p:spPr>
          <a:xfrm>
            <a:off x="4658904" y="53914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read</a:t>
            </a:r>
            <a:endParaRPr/>
          </a:p>
        </p:txBody>
      </p:sp>
      <p:sp>
        <p:nvSpPr>
          <p:cNvPr id="502" name="Google Shape;502;p31"/>
          <p:cNvSpPr txBox="1"/>
          <p:nvPr/>
        </p:nvSpPr>
        <p:spPr>
          <a:xfrm>
            <a:off x="4656540" y="58858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personal project</a:t>
            </a:r>
            <a:endParaRPr/>
          </a:p>
        </p:txBody>
      </p:sp>
      <p:grpSp>
        <p:nvGrpSpPr>
          <p:cNvPr id="503" name="Google Shape;503;p31"/>
          <p:cNvGrpSpPr/>
          <p:nvPr/>
        </p:nvGrpSpPr>
        <p:grpSpPr>
          <a:xfrm>
            <a:off x="4282220" y="6380247"/>
            <a:ext cx="1699500" cy="1785154"/>
            <a:chOff x="0" y="0"/>
            <a:chExt cx="1699500" cy="1785154"/>
          </a:xfrm>
        </p:grpSpPr>
        <p:sp>
          <p:nvSpPr>
            <p:cNvPr id="504" name="Google Shape;504;p31"/>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05" name="Google Shape;505;p31"/>
            <p:cNvCxnSpPr/>
            <p:nvPr/>
          </p:nvCxnSpPr>
          <p:spPr>
            <a:xfrm>
              <a:off x="423250" y="0"/>
              <a:ext cx="1269900" cy="1269900"/>
            </a:xfrm>
            <a:prstGeom prst="straightConnector1">
              <a:avLst/>
            </a:prstGeom>
            <a:noFill/>
            <a:ln>
              <a:noFill/>
            </a:ln>
          </p:spPr>
        </p:cxnSp>
        <p:cxnSp>
          <p:nvCxnSpPr>
            <p:cNvPr id="506" name="Google Shape;506;p31"/>
            <p:cNvCxnSpPr/>
            <p:nvPr/>
          </p:nvCxnSpPr>
          <p:spPr>
            <a:xfrm>
              <a:off x="429600" y="515254"/>
              <a:ext cx="1269900" cy="1269900"/>
            </a:xfrm>
            <a:prstGeom prst="straightConnector1">
              <a:avLst/>
            </a:prstGeom>
            <a:noFill/>
            <a:ln>
              <a:noFill/>
            </a:ln>
          </p:spPr>
        </p:cxnSp>
      </p:grpSp>
      <p:sp>
        <p:nvSpPr>
          <p:cNvPr id="507" name="Google Shape;507;p31"/>
          <p:cNvSpPr txBox="1"/>
          <p:nvPr/>
        </p:nvSpPr>
        <p:spPr>
          <a:xfrm>
            <a:off x="4656552" y="6380250"/>
            <a:ext cx="2759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reached out to someone</a:t>
            </a:r>
            <a:endParaRPr/>
          </a:p>
        </p:txBody>
      </p:sp>
      <p:cxnSp>
        <p:nvCxnSpPr>
          <p:cNvPr id="508" name="Google Shape;508;p31"/>
          <p:cNvCxnSpPr/>
          <p:nvPr/>
        </p:nvCxnSpPr>
        <p:spPr>
          <a:xfrm>
            <a:off x="4656550" y="7086600"/>
            <a:ext cx="2191500" cy="20700"/>
          </a:xfrm>
          <a:prstGeom prst="straightConnector1">
            <a:avLst/>
          </a:prstGeom>
          <a:noFill/>
          <a:ln cap="flat" cmpd="sng" w="19050">
            <a:solidFill>
              <a:srgbClr val="000000"/>
            </a:solidFill>
            <a:prstDash val="solid"/>
            <a:round/>
            <a:headEnd len="med" w="med" type="none"/>
            <a:tailEnd len="med" w="med" type="none"/>
          </a:ln>
        </p:spPr>
      </p:cxnSp>
      <p:sp>
        <p:nvSpPr>
          <p:cNvPr id="509" name="Google Shape;509;p31"/>
          <p:cNvSpPr txBox="1"/>
          <p:nvPr/>
        </p:nvSpPr>
        <p:spPr>
          <a:xfrm>
            <a:off x="5165180" y="8260731"/>
            <a:ext cx="1333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news</a:t>
            </a:r>
            <a:endParaRPr/>
          </a:p>
        </p:txBody>
      </p:sp>
      <p:sp>
        <p:nvSpPr>
          <p:cNvPr id="510" name="Google Shape;510;p31"/>
          <p:cNvSpPr/>
          <p:nvPr/>
        </p:nvSpPr>
        <p:spPr>
          <a:xfrm>
            <a:off x="4352604"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1" name="Google Shape;511;p31"/>
          <p:cNvSpPr/>
          <p:nvPr/>
        </p:nvSpPr>
        <p:spPr>
          <a:xfrm>
            <a:off x="4778745"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2" name="Google Shape;512;p31"/>
          <p:cNvSpPr txBox="1"/>
          <p:nvPr/>
        </p:nvSpPr>
        <p:spPr>
          <a:xfrm>
            <a:off x="5165180" y="7856022"/>
            <a:ext cx="2111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social media</a:t>
            </a:r>
            <a:endParaRPr/>
          </a:p>
        </p:txBody>
      </p:sp>
      <p:sp>
        <p:nvSpPr>
          <p:cNvPr id="513" name="Google Shape;513;p31"/>
          <p:cNvSpPr/>
          <p:nvPr/>
        </p:nvSpPr>
        <p:spPr>
          <a:xfrm>
            <a:off x="4352604"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4" name="Google Shape;514;p31"/>
          <p:cNvSpPr/>
          <p:nvPr/>
        </p:nvSpPr>
        <p:spPr>
          <a:xfrm>
            <a:off x="4778745"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5" name="Google Shape;515;p31"/>
          <p:cNvSpPr/>
          <p:nvPr/>
        </p:nvSpPr>
        <p:spPr>
          <a:xfrm>
            <a:off x="4352604" y="8790519"/>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6" name="Google Shape;516;p31"/>
          <p:cNvSpPr txBox="1"/>
          <p:nvPr/>
        </p:nvSpPr>
        <p:spPr>
          <a:xfrm>
            <a:off x="4699167" y="87511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screen time</a:t>
            </a:r>
            <a:endParaRPr/>
          </a:p>
        </p:txBody>
      </p:sp>
      <p:sp>
        <p:nvSpPr>
          <p:cNvPr id="517" name="Google Shape;517;p31"/>
          <p:cNvSpPr/>
          <p:nvPr/>
        </p:nvSpPr>
        <p:spPr>
          <a:xfrm>
            <a:off x="4354167" y="9199444"/>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8" name="Google Shape;518;p31"/>
          <p:cNvSpPr txBox="1"/>
          <p:nvPr/>
        </p:nvSpPr>
        <p:spPr>
          <a:xfrm>
            <a:off x="4700730" y="91600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sweets, alcohol, etc</a:t>
            </a:r>
            <a:endParaRPr/>
          </a:p>
        </p:txBody>
      </p:sp>
      <p:sp>
        <p:nvSpPr>
          <p:cNvPr id="519" name="Google Shape;519;p31"/>
          <p:cNvSpPr txBox="1"/>
          <p:nvPr/>
        </p:nvSpPr>
        <p:spPr>
          <a:xfrm>
            <a:off x="4285400" y="7445239"/>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LESS OF THIS</a:t>
            </a:r>
            <a:endParaRPr/>
          </a:p>
        </p:txBody>
      </p:sp>
      <p:cxnSp>
        <p:nvCxnSpPr>
          <p:cNvPr id="520" name="Google Shape;520;p31"/>
          <p:cNvCxnSpPr/>
          <p:nvPr/>
        </p:nvCxnSpPr>
        <p:spPr>
          <a:xfrm flipH="1">
            <a:off x="-1112525" y="1143000"/>
            <a:ext cx="6400800" cy="15300"/>
          </a:xfrm>
          <a:prstGeom prst="straightConnector1">
            <a:avLst/>
          </a:prstGeom>
          <a:noFill/>
          <a:ln cap="flat" cmpd="sng" w="114300">
            <a:solidFill>
              <a:srgbClr val="000000"/>
            </a:solidFill>
            <a:prstDash val="solid"/>
            <a:round/>
            <a:headEnd len="med" w="med" type="none"/>
            <a:tailEnd len="med" w="med" type="none"/>
          </a:ln>
        </p:spPr>
      </p:cxnSp>
      <p:sp>
        <p:nvSpPr>
          <p:cNvPr id="521" name="Google Shape;521;p31"/>
          <p:cNvSpPr txBox="1"/>
          <p:nvPr/>
        </p:nvSpPr>
        <p:spPr>
          <a:xfrm>
            <a:off x="904605" y="32755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HEALTHY MEALS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32"/>
          <p:cNvSpPr txBox="1"/>
          <p:nvPr/>
        </p:nvSpPr>
        <p:spPr>
          <a:xfrm>
            <a:off x="596777" y="455150"/>
            <a:ext cx="4515600" cy="682200"/>
          </a:xfrm>
          <a:prstGeom prst="rect">
            <a:avLst/>
          </a:prstGeom>
          <a:noFill/>
          <a:ln>
            <a:noFill/>
          </a:ln>
        </p:spPr>
        <p:txBody>
          <a:bodyPr anchorCtr="0" anchor="t" bIns="48975" lIns="48975" spcFirstLastPara="1" rIns="48975" wrap="square" tIns="48975">
            <a:noAutofit/>
          </a:bodyPr>
          <a:lstStyle/>
          <a:p>
            <a:pPr indent="0" lvl="0" marL="0" marR="0" rtl="0" algn="l">
              <a:lnSpc>
                <a:spcPct val="100000"/>
              </a:lnSpc>
              <a:spcBef>
                <a:spcPts val="0"/>
              </a:spcBef>
              <a:spcAft>
                <a:spcPts val="0"/>
              </a:spcAft>
              <a:buClr>
                <a:srgbClr val="000000"/>
              </a:buClr>
              <a:buSzPts val="3000"/>
              <a:buFont typeface="Spartan"/>
              <a:buNone/>
            </a:pPr>
            <a:r>
              <a:rPr b="0" i="0" lang="en-US" sz="3000" u="none" cap="none" strike="noStrike">
                <a:solidFill>
                  <a:srgbClr val="000000"/>
                </a:solidFill>
                <a:latin typeface="Spartan"/>
                <a:ea typeface="Spartan"/>
                <a:cs typeface="Spartan"/>
                <a:sym typeface="Spartan"/>
              </a:rPr>
              <a:t>Taking Care of Me</a:t>
            </a:r>
            <a:endParaRPr/>
          </a:p>
        </p:txBody>
      </p:sp>
      <p:sp>
        <p:nvSpPr>
          <p:cNvPr id="527" name="Google Shape;527;p32"/>
          <p:cNvSpPr txBox="1"/>
          <p:nvPr/>
        </p:nvSpPr>
        <p:spPr>
          <a:xfrm>
            <a:off x="511075"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b="0" i="0" lang="en-US" u="none" cap="none" strike="noStrike">
                <a:solidFill>
                  <a:srgbClr val="FFFFFF"/>
                </a:solidFill>
                <a:latin typeface="Spartan"/>
                <a:ea typeface="Spartan"/>
                <a:cs typeface="Spartan"/>
                <a:sym typeface="Spartan"/>
              </a:rPr>
              <a:t>TODAY I WANT TO FEEL</a:t>
            </a:r>
            <a:endParaRPr/>
          </a:p>
        </p:txBody>
      </p:sp>
      <p:sp>
        <p:nvSpPr>
          <p:cNvPr id="528" name="Google Shape;528;p32"/>
          <p:cNvSpPr/>
          <p:nvPr/>
        </p:nvSpPr>
        <p:spPr>
          <a:xfrm>
            <a:off x="511910" y="51408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9" name="Google Shape;529;p32"/>
          <p:cNvSpPr/>
          <p:nvPr/>
        </p:nvSpPr>
        <p:spPr>
          <a:xfrm>
            <a:off x="952000" y="56521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0" name="Google Shape;530;p32"/>
          <p:cNvSpPr/>
          <p:nvPr/>
        </p:nvSpPr>
        <p:spPr>
          <a:xfrm>
            <a:off x="511973" y="457951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1" name="Google Shape;531;p32"/>
          <p:cNvSpPr txBox="1"/>
          <p:nvPr/>
        </p:nvSpPr>
        <p:spPr>
          <a:xfrm>
            <a:off x="904636" y="4484550"/>
            <a:ext cx="8301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WATER</a:t>
            </a:r>
            <a:endParaRPr/>
          </a:p>
        </p:txBody>
      </p:sp>
      <p:cxnSp>
        <p:nvCxnSpPr>
          <p:cNvPr id="532" name="Google Shape;532;p32"/>
          <p:cNvCxnSpPr/>
          <p:nvPr/>
        </p:nvCxnSpPr>
        <p:spPr>
          <a:xfrm>
            <a:off x="552775" y="2298577"/>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533" name="Google Shape;533;p32"/>
          <p:cNvSpPr/>
          <p:nvPr/>
        </p:nvSpPr>
        <p:spPr>
          <a:xfrm>
            <a:off x="511973" y="3340483"/>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4" name="Google Shape;534;p32"/>
          <p:cNvSpPr/>
          <p:nvPr/>
        </p:nvSpPr>
        <p:spPr>
          <a:xfrm>
            <a:off x="919221"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5" name="Google Shape;535;p32"/>
          <p:cNvSpPr/>
          <p:nvPr/>
        </p:nvSpPr>
        <p:spPr>
          <a:xfrm>
            <a:off x="919221"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6" name="Google Shape;536;p32"/>
          <p:cNvSpPr txBox="1"/>
          <p:nvPr/>
        </p:nvSpPr>
        <p:spPr>
          <a:xfrm>
            <a:off x="511075" y="2668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BASICS</a:t>
            </a:r>
            <a:endParaRPr/>
          </a:p>
        </p:txBody>
      </p:sp>
      <p:sp>
        <p:nvSpPr>
          <p:cNvPr id="537" name="Google Shape;537;p32"/>
          <p:cNvSpPr txBox="1"/>
          <p:nvPr/>
        </p:nvSpPr>
        <p:spPr>
          <a:xfrm>
            <a:off x="1178437" y="36660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breakfast</a:t>
            </a:r>
            <a:endParaRPr sz="1200"/>
          </a:p>
        </p:txBody>
      </p:sp>
      <p:sp>
        <p:nvSpPr>
          <p:cNvPr id="538" name="Google Shape;538;p32"/>
          <p:cNvSpPr txBox="1"/>
          <p:nvPr/>
        </p:nvSpPr>
        <p:spPr>
          <a:xfrm>
            <a:off x="1178437" y="397976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lunch</a:t>
            </a:r>
            <a:endParaRPr sz="1200"/>
          </a:p>
        </p:txBody>
      </p:sp>
      <p:sp>
        <p:nvSpPr>
          <p:cNvPr id="539" name="Google Shape;539;p32"/>
          <p:cNvSpPr txBox="1"/>
          <p:nvPr/>
        </p:nvSpPr>
        <p:spPr>
          <a:xfrm>
            <a:off x="2756562" y="3685538"/>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snack</a:t>
            </a:r>
            <a:endParaRPr sz="1200"/>
          </a:p>
        </p:txBody>
      </p:sp>
      <p:sp>
        <p:nvSpPr>
          <p:cNvPr id="540" name="Google Shape;540;p32"/>
          <p:cNvSpPr txBox="1"/>
          <p:nvPr/>
        </p:nvSpPr>
        <p:spPr>
          <a:xfrm>
            <a:off x="2756562" y="3992713"/>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dinner</a:t>
            </a:r>
            <a:endParaRPr sz="1200"/>
          </a:p>
        </p:txBody>
      </p:sp>
      <p:sp>
        <p:nvSpPr>
          <p:cNvPr id="541" name="Google Shape;541;p32"/>
          <p:cNvSpPr txBox="1"/>
          <p:nvPr/>
        </p:nvSpPr>
        <p:spPr>
          <a:xfrm>
            <a:off x="904605" y="50683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SLEEP ___ hrs</a:t>
            </a:r>
            <a:endParaRPr/>
          </a:p>
        </p:txBody>
      </p:sp>
      <p:sp>
        <p:nvSpPr>
          <p:cNvPr id="542" name="Google Shape;542;p32"/>
          <p:cNvSpPr txBox="1"/>
          <p:nvPr/>
        </p:nvSpPr>
        <p:spPr>
          <a:xfrm>
            <a:off x="1211205" y="55686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I went to bed at ___ pm</a:t>
            </a:r>
            <a:endParaRPr sz="1200"/>
          </a:p>
        </p:txBody>
      </p:sp>
      <p:sp>
        <p:nvSpPr>
          <p:cNvPr id="543" name="Google Shape;543;p32"/>
          <p:cNvSpPr/>
          <p:nvPr/>
        </p:nvSpPr>
        <p:spPr>
          <a:xfrm>
            <a:off x="511085" y="60955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4" name="Google Shape;544;p32"/>
          <p:cNvSpPr txBox="1"/>
          <p:nvPr/>
        </p:nvSpPr>
        <p:spPr>
          <a:xfrm>
            <a:off x="903780" y="60230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WORKOUT</a:t>
            </a:r>
            <a:endParaRPr/>
          </a:p>
        </p:txBody>
      </p:sp>
      <p:sp>
        <p:nvSpPr>
          <p:cNvPr id="545" name="Google Shape;545;p32"/>
          <p:cNvSpPr/>
          <p:nvPr/>
        </p:nvSpPr>
        <p:spPr>
          <a:xfrm>
            <a:off x="511085" y="667936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6" name="Google Shape;546;p32"/>
          <p:cNvSpPr txBox="1"/>
          <p:nvPr/>
        </p:nvSpPr>
        <p:spPr>
          <a:xfrm>
            <a:off x="903780" y="66068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QUALITY TIME</a:t>
            </a:r>
            <a:endParaRPr/>
          </a:p>
        </p:txBody>
      </p:sp>
      <p:sp>
        <p:nvSpPr>
          <p:cNvPr id="547" name="Google Shape;547;p32"/>
          <p:cNvSpPr/>
          <p:nvPr/>
        </p:nvSpPr>
        <p:spPr>
          <a:xfrm>
            <a:off x="511085" y="726318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8" name="Google Shape;548;p32"/>
          <p:cNvSpPr txBox="1"/>
          <p:nvPr/>
        </p:nvSpPr>
        <p:spPr>
          <a:xfrm>
            <a:off x="903780" y="719067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VITAMINS</a:t>
            </a:r>
            <a:endParaRPr/>
          </a:p>
        </p:txBody>
      </p:sp>
      <p:sp>
        <p:nvSpPr>
          <p:cNvPr id="549" name="Google Shape;549;p32"/>
          <p:cNvSpPr/>
          <p:nvPr/>
        </p:nvSpPr>
        <p:spPr>
          <a:xfrm>
            <a:off x="528935" y="78470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0" name="Google Shape;550;p32"/>
          <p:cNvSpPr txBox="1"/>
          <p:nvPr/>
        </p:nvSpPr>
        <p:spPr>
          <a:xfrm>
            <a:off x="921630" y="77745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WALK THE DOG</a:t>
            </a:r>
            <a:endParaRPr/>
          </a:p>
        </p:txBody>
      </p:sp>
      <p:sp>
        <p:nvSpPr>
          <p:cNvPr id="551" name="Google Shape;551;p32"/>
          <p:cNvSpPr/>
          <p:nvPr/>
        </p:nvSpPr>
        <p:spPr>
          <a:xfrm>
            <a:off x="528935" y="8430836"/>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2" name="Google Shape;552;p32"/>
          <p:cNvSpPr txBox="1"/>
          <p:nvPr/>
        </p:nvSpPr>
        <p:spPr>
          <a:xfrm>
            <a:off x="921630" y="83583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EVENING ROUTINE</a:t>
            </a:r>
            <a:endParaRPr/>
          </a:p>
        </p:txBody>
      </p:sp>
      <p:sp>
        <p:nvSpPr>
          <p:cNvPr id="553" name="Google Shape;553;p32"/>
          <p:cNvSpPr/>
          <p:nvPr/>
        </p:nvSpPr>
        <p:spPr>
          <a:xfrm>
            <a:off x="904625" y="889624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4" name="Google Shape;554;p32"/>
          <p:cNvSpPr txBox="1"/>
          <p:nvPr/>
        </p:nvSpPr>
        <p:spPr>
          <a:xfrm>
            <a:off x="1163830" y="881268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brush teeth &amp; floss</a:t>
            </a:r>
            <a:endParaRPr sz="1200"/>
          </a:p>
        </p:txBody>
      </p:sp>
      <p:sp>
        <p:nvSpPr>
          <p:cNvPr id="555" name="Google Shape;555;p32"/>
          <p:cNvSpPr/>
          <p:nvPr/>
        </p:nvSpPr>
        <p:spPr>
          <a:xfrm>
            <a:off x="904625" y="9304724"/>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6" name="Google Shape;556;p32"/>
          <p:cNvSpPr txBox="1"/>
          <p:nvPr/>
        </p:nvSpPr>
        <p:spPr>
          <a:xfrm>
            <a:off x="1163830" y="9221163"/>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sz="1200">
                <a:latin typeface="Spartan"/>
                <a:ea typeface="Spartan"/>
                <a:cs typeface="Spartan"/>
                <a:sym typeface="Spartan"/>
              </a:rPr>
              <a:t>wash face &amp; moisturize</a:t>
            </a:r>
            <a:endParaRPr sz="1200"/>
          </a:p>
        </p:txBody>
      </p:sp>
      <p:sp>
        <p:nvSpPr>
          <p:cNvPr id="557" name="Google Shape;557;p32"/>
          <p:cNvSpPr/>
          <p:nvPr/>
        </p:nvSpPr>
        <p:spPr>
          <a:xfrm>
            <a:off x="2506468" y="3772571"/>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8" name="Google Shape;558;p32"/>
          <p:cNvSpPr/>
          <p:nvPr/>
        </p:nvSpPr>
        <p:spPr>
          <a:xfrm>
            <a:off x="2506468" y="4089699"/>
            <a:ext cx="183000" cy="1830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9" name="Google Shape;559;p32"/>
          <p:cNvSpPr/>
          <p:nvPr/>
        </p:nvSpPr>
        <p:spPr>
          <a:xfrm>
            <a:off x="4296732" y="260291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0" name="Google Shape;560;p32"/>
          <p:cNvSpPr txBox="1"/>
          <p:nvPr/>
        </p:nvSpPr>
        <p:spPr>
          <a:xfrm>
            <a:off x="4285400" y="151652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WORK</a:t>
            </a:r>
            <a:endParaRPr/>
          </a:p>
        </p:txBody>
      </p:sp>
      <p:cxnSp>
        <p:nvCxnSpPr>
          <p:cNvPr id="561" name="Google Shape;561;p32"/>
          <p:cNvCxnSpPr/>
          <p:nvPr/>
        </p:nvCxnSpPr>
        <p:spPr>
          <a:xfrm>
            <a:off x="4285525" y="3344427"/>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562" name="Google Shape;562;p32"/>
          <p:cNvCxnSpPr/>
          <p:nvPr/>
        </p:nvCxnSpPr>
        <p:spPr>
          <a:xfrm>
            <a:off x="4285525" y="3804689"/>
            <a:ext cx="2609100" cy="15300"/>
          </a:xfrm>
          <a:prstGeom prst="straightConnector1">
            <a:avLst/>
          </a:prstGeom>
          <a:noFill/>
          <a:ln cap="flat" cmpd="sng" w="19050">
            <a:solidFill>
              <a:srgbClr val="000000"/>
            </a:solidFill>
            <a:prstDash val="solid"/>
            <a:round/>
            <a:headEnd len="med" w="med" type="none"/>
            <a:tailEnd len="med" w="med" type="none"/>
          </a:ln>
        </p:spPr>
      </p:cxnSp>
      <p:cxnSp>
        <p:nvCxnSpPr>
          <p:cNvPr id="563" name="Google Shape;563;p32"/>
          <p:cNvCxnSpPr/>
          <p:nvPr/>
        </p:nvCxnSpPr>
        <p:spPr>
          <a:xfrm>
            <a:off x="4285525" y="4286664"/>
            <a:ext cx="2609100" cy="15300"/>
          </a:xfrm>
          <a:prstGeom prst="straightConnector1">
            <a:avLst/>
          </a:prstGeom>
          <a:noFill/>
          <a:ln cap="flat" cmpd="sng" w="19050">
            <a:solidFill>
              <a:srgbClr val="000000"/>
            </a:solidFill>
            <a:prstDash val="solid"/>
            <a:round/>
            <a:headEnd len="med" w="med" type="none"/>
            <a:tailEnd len="med" w="med" type="none"/>
          </a:ln>
        </p:spPr>
      </p:cxnSp>
      <p:sp>
        <p:nvSpPr>
          <p:cNvPr id="564" name="Google Shape;564;p32"/>
          <p:cNvSpPr/>
          <p:nvPr/>
        </p:nvSpPr>
        <p:spPr>
          <a:xfrm>
            <a:off x="4285407" y="2018848"/>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5" name="Google Shape;565;p32"/>
          <p:cNvSpPr txBox="1"/>
          <p:nvPr/>
        </p:nvSpPr>
        <p:spPr>
          <a:xfrm>
            <a:off x="4689402" y="2511250"/>
            <a:ext cx="1784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3 LIST</a:t>
            </a:r>
            <a:endParaRPr/>
          </a:p>
        </p:txBody>
      </p:sp>
      <p:sp>
        <p:nvSpPr>
          <p:cNvPr id="566" name="Google Shape;566;p32"/>
          <p:cNvSpPr txBox="1"/>
          <p:nvPr/>
        </p:nvSpPr>
        <p:spPr>
          <a:xfrm>
            <a:off x="4678079" y="19272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DAILY SCHEDULE</a:t>
            </a:r>
            <a:endParaRPr/>
          </a:p>
        </p:txBody>
      </p:sp>
      <p:grpSp>
        <p:nvGrpSpPr>
          <p:cNvPr id="567" name="Google Shape;567;p32"/>
          <p:cNvGrpSpPr/>
          <p:nvPr/>
        </p:nvGrpSpPr>
        <p:grpSpPr>
          <a:xfrm>
            <a:off x="4285407" y="4923814"/>
            <a:ext cx="1693150" cy="1269900"/>
            <a:chOff x="0" y="0"/>
            <a:chExt cx="1693150" cy="1269900"/>
          </a:xfrm>
        </p:grpSpPr>
        <p:sp>
          <p:nvSpPr>
            <p:cNvPr id="568" name="Google Shape;568;p32"/>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69" name="Google Shape;569;p32"/>
            <p:cNvCxnSpPr/>
            <p:nvPr/>
          </p:nvCxnSpPr>
          <p:spPr>
            <a:xfrm>
              <a:off x="423250" y="0"/>
              <a:ext cx="1269900" cy="1269900"/>
            </a:xfrm>
            <a:prstGeom prst="straightConnector1">
              <a:avLst/>
            </a:prstGeom>
            <a:noFill/>
            <a:ln>
              <a:noFill/>
            </a:ln>
          </p:spPr>
        </p:cxnSp>
      </p:grpSp>
      <p:grpSp>
        <p:nvGrpSpPr>
          <p:cNvPr id="570" name="Google Shape;570;p32"/>
          <p:cNvGrpSpPr/>
          <p:nvPr/>
        </p:nvGrpSpPr>
        <p:grpSpPr>
          <a:xfrm>
            <a:off x="4285407" y="5411236"/>
            <a:ext cx="1693150" cy="1269900"/>
            <a:chOff x="0" y="0"/>
            <a:chExt cx="1693150" cy="1269900"/>
          </a:xfrm>
        </p:grpSpPr>
        <p:sp>
          <p:nvSpPr>
            <p:cNvPr id="571" name="Google Shape;571;p32"/>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72" name="Google Shape;572;p32"/>
            <p:cNvCxnSpPr/>
            <p:nvPr/>
          </p:nvCxnSpPr>
          <p:spPr>
            <a:xfrm>
              <a:off x="423250" y="0"/>
              <a:ext cx="1269900" cy="1269900"/>
            </a:xfrm>
            <a:prstGeom prst="straightConnector1">
              <a:avLst/>
            </a:prstGeom>
            <a:noFill/>
            <a:ln>
              <a:noFill/>
            </a:ln>
          </p:spPr>
        </p:cxnSp>
      </p:grpSp>
      <p:grpSp>
        <p:nvGrpSpPr>
          <p:cNvPr id="573" name="Google Shape;573;p32"/>
          <p:cNvGrpSpPr/>
          <p:nvPr/>
        </p:nvGrpSpPr>
        <p:grpSpPr>
          <a:xfrm>
            <a:off x="4282232" y="5901797"/>
            <a:ext cx="1699500" cy="1785154"/>
            <a:chOff x="0" y="0"/>
            <a:chExt cx="1699500" cy="1785154"/>
          </a:xfrm>
        </p:grpSpPr>
        <p:sp>
          <p:nvSpPr>
            <p:cNvPr id="574" name="Google Shape;574;p32"/>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75" name="Google Shape;575;p32"/>
            <p:cNvCxnSpPr/>
            <p:nvPr/>
          </p:nvCxnSpPr>
          <p:spPr>
            <a:xfrm>
              <a:off x="423250" y="0"/>
              <a:ext cx="1269900" cy="1269900"/>
            </a:xfrm>
            <a:prstGeom prst="straightConnector1">
              <a:avLst/>
            </a:prstGeom>
            <a:noFill/>
            <a:ln>
              <a:noFill/>
            </a:ln>
          </p:spPr>
        </p:cxnSp>
        <p:cxnSp>
          <p:nvCxnSpPr>
            <p:cNvPr id="576" name="Google Shape;576;p32"/>
            <p:cNvCxnSpPr/>
            <p:nvPr/>
          </p:nvCxnSpPr>
          <p:spPr>
            <a:xfrm>
              <a:off x="429600" y="515254"/>
              <a:ext cx="1269900" cy="1269900"/>
            </a:xfrm>
            <a:prstGeom prst="straightConnector1">
              <a:avLst/>
            </a:prstGeom>
            <a:noFill/>
            <a:ln>
              <a:noFill/>
            </a:ln>
          </p:spPr>
        </p:cxnSp>
      </p:grpSp>
      <p:sp>
        <p:nvSpPr>
          <p:cNvPr id="577" name="Google Shape;577;p32"/>
          <p:cNvSpPr txBox="1"/>
          <p:nvPr/>
        </p:nvSpPr>
        <p:spPr>
          <a:xfrm>
            <a:off x="4285400" y="4524377"/>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SOME OF THIS</a:t>
            </a:r>
            <a:endParaRPr/>
          </a:p>
        </p:txBody>
      </p:sp>
      <p:sp>
        <p:nvSpPr>
          <p:cNvPr id="578" name="Google Shape;578;p32"/>
          <p:cNvSpPr txBox="1"/>
          <p:nvPr/>
        </p:nvSpPr>
        <p:spPr>
          <a:xfrm>
            <a:off x="4678079" y="495730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meditation app</a:t>
            </a:r>
            <a:endParaRPr/>
          </a:p>
        </p:txBody>
      </p:sp>
      <p:sp>
        <p:nvSpPr>
          <p:cNvPr id="579" name="Google Shape;579;p32"/>
          <p:cNvSpPr txBox="1"/>
          <p:nvPr/>
        </p:nvSpPr>
        <p:spPr>
          <a:xfrm>
            <a:off x="4658904" y="53914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read</a:t>
            </a:r>
            <a:endParaRPr/>
          </a:p>
        </p:txBody>
      </p:sp>
      <p:sp>
        <p:nvSpPr>
          <p:cNvPr id="580" name="Google Shape;580;p32"/>
          <p:cNvSpPr txBox="1"/>
          <p:nvPr/>
        </p:nvSpPr>
        <p:spPr>
          <a:xfrm>
            <a:off x="4656540" y="5885838"/>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personal project</a:t>
            </a:r>
            <a:endParaRPr/>
          </a:p>
        </p:txBody>
      </p:sp>
      <p:grpSp>
        <p:nvGrpSpPr>
          <p:cNvPr id="581" name="Google Shape;581;p32"/>
          <p:cNvGrpSpPr/>
          <p:nvPr/>
        </p:nvGrpSpPr>
        <p:grpSpPr>
          <a:xfrm>
            <a:off x="4282220" y="6380247"/>
            <a:ext cx="1699500" cy="1785154"/>
            <a:chOff x="0" y="0"/>
            <a:chExt cx="1699500" cy="1785154"/>
          </a:xfrm>
        </p:grpSpPr>
        <p:sp>
          <p:nvSpPr>
            <p:cNvPr id="582" name="Google Shape;582;p32"/>
            <p:cNvSpPr/>
            <p:nvPr/>
          </p:nvSpPr>
          <p:spPr>
            <a:xfrm>
              <a:off x="0" y="64222"/>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83" name="Google Shape;583;p32"/>
            <p:cNvCxnSpPr/>
            <p:nvPr/>
          </p:nvCxnSpPr>
          <p:spPr>
            <a:xfrm>
              <a:off x="423250" y="0"/>
              <a:ext cx="1269900" cy="1269900"/>
            </a:xfrm>
            <a:prstGeom prst="straightConnector1">
              <a:avLst/>
            </a:prstGeom>
            <a:noFill/>
            <a:ln>
              <a:noFill/>
            </a:ln>
          </p:spPr>
        </p:cxnSp>
        <p:cxnSp>
          <p:nvCxnSpPr>
            <p:cNvPr id="584" name="Google Shape;584;p32"/>
            <p:cNvCxnSpPr/>
            <p:nvPr/>
          </p:nvCxnSpPr>
          <p:spPr>
            <a:xfrm>
              <a:off x="429600" y="515254"/>
              <a:ext cx="1269900" cy="1269900"/>
            </a:xfrm>
            <a:prstGeom prst="straightConnector1">
              <a:avLst/>
            </a:prstGeom>
            <a:noFill/>
            <a:ln>
              <a:noFill/>
            </a:ln>
          </p:spPr>
        </p:cxnSp>
      </p:grpSp>
      <p:sp>
        <p:nvSpPr>
          <p:cNvPr id="585" name="Google Shape;585;p32"/>
          <p:cNvSpPr txBox="1"/>
          <p:nvPr/>
        </p:nvSpPr>
        <p:spPr>
          <a:xfrm>
            <a:off x="4656552" y="6380250"/>
            <a:ext cx="2759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reached out to someone</a:t>
            </a:r>
            <a:endParaRPr/>
          </a:p>
        </p:txBody>
      </p:sp>
      <p:cxnSp>
        <p:nvCxnSpPr>
          <p:cNvPr id="586" name="Google Shape;586;p32"/>
          <p:cNvCxnSpPr/>
          <p:nvPr/>
        </p:nvCxnSpPr>
        <p:spPr>
          <a:xfrm>
            <a:off x="4656550" y="7086600"/>
            <a:ext cx="2191500" cy="20700"/>
          </a:xfrm>
          <a:prstGeom prst="straightConnector1">
            <a:avLst/>
          </a:prstGeom>
          <a:noFill/>
          <a:ln cap="flat" cmpd="sng" w="19050">
            <a:solidFill>
              <a:srgbClr val="000000"/>
            </a:solidFill>
            <a:prstDash val="solid"/>
            <a:round/>
            <a:headEnd len="med" w="med" type="none"/>
            <a:tailEnd len="med" w="med" type="none"/>
          </a:ln>
        </p:spPr>
      </p:cxnSp>
      <p:sp>
        <p:nvSpPr>
          <p:cNvPr id="587" name="Google Shape;587;p32"/>
          <p:cNvSpPr txBox="1"/>
          <p:nvPr/>
        </p:nvSpPr>
        <p:spPr>
          <a:xfrm>
            <a:off x="5165180" y="8260731"/>
            <a:ext cx="1333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news</a:t>
            </a:r>
            <a:endParaRPr/>
          </a:p>
        </p:txBody>
      </p:sp>
      <p:sp>
        <p:nvSpPr>
          <p:cNvPr id="588" name="Google Shape;588;p32"/>
          <p:cNvSpPr/>
          <p:nvPr/>
        </p:nvSpPr>
        <p:spPr>
          <a:xfrm>
            <a:off x="4352604"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9" name="Google Shape;589;p32"/>
          <p:cNvSpPr/>
          <p:nvPr/>
        </p:nvSpPr>
        <p:spPr>
          <a:xfrm>
            <a:off x="4778745" y="8321600"/>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0" name="Google Shape;590;p32"/>
          <p:cNvSpPr txBox="1"/>
          <p:nvPr/>
        </p:nvSpPr>
        <p:spPr>
          <a:xfrm>
            <a:off x="5165180" y="7856022"/>
            <a:ext cx="21117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b="0" i="0" lang="en-US" u="none" cap="none" strike="noStrike">
                <a:solidFill>
                  <a:srgbClr val="000000"/>
                </a:solidFill>
                <a:latin typeface="Spartan"/>
                <a:ea typeface="Spartan"/>
                <a:cs typeface="Spartan"/>
                <a:sym typeface="Spartan"/>
              </a:rPr>
              <a:t>Check social media</a:t>
            </a:r>
            <a:endParaRPr/>
          </a:p>
        </p:txBody>
      </p:sp>
      <p:sp>
        <p:nvSpPr>
          <p:cNvPr id="591" name="Google Shape;591;p32"/>
          <p:cNvSpPr/>
          <p:nvPr/>
        </p:nvSpPr>
        <p:spPr>
          <a:xfrm>
            <a:off x="4352604"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2" name="Google Shape;592;p32"/>
          <p:cNvSpPr/>
          <p:nvPr/>
        </p:nvSpPr>
        <p:spPr>
          <a:xfrm>
            <a:off x="4778745" y="7916891"/>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3" name="Google Shape;593;p32"/>
          <p:cNvSpPr/>
          <p:nvPr/>
        </p:nvSpPr>
        <p:spPr>
          <a:xfrm>
            <a:off x="4352604" y="8790519"/>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4" name="Google Shape;594;p32"/>
          <p:cNvSpPr txBox="1"/>
          <p:nvPr/>
        </p:nvSpPr>
        <p:spPr>
          <a:xfrm>
            <a:off x="4699167" y="8751125"/>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screen time</a:t>
            </a:r>
            <a:endParaRPr/>
          </a:p>
        </p:txBody>
      </p:sp>
      <p:sp>
        <p:nvSpPr>
          <p:cNvPr id="595" name="Google Shape;595;p32"/>
          <p:cNvSpPr/>
          <p:nvPr/>
        </p:nvSpPr>
        <p:spPr>
          <a:xfrm>
            <a:off x="4354167" y="9199444"/>
            <a:ext cx="274200" cy="274200"/>
          </a:xfrm>
          <a:prstGeom prst="rect">
            <a:avLst/>
          </a:prstGeom>
          <a:solidFill>
            <a:srgbClr val="FFFFFF"/>
          </a:solidFill>
          <a:ln cap="flat" cmpd="sng" w="12700">
            <a:solidFill>
              <a:srgbClr val="000000"/>
            </a:solidFill>
            <a:prstDash val="solid"/>
            <a:miter lim="400000"/>
            <a:headEnd len="sm" w="sm" type="none"/>
            <a:tailEnd len="sm" w="sm" type="none"/>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6" name="Google Shape;596;p32"/>
          <p:cNvSpPr txBox="1"/>
          <p:nvPr/>
        </p:nvSpPr>
        <p:spPr>
          <a:xfrm>
            <a:off x="4700730" y="91600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sweets, alcohol, etc</a:t>
            </a:r>
            <a:endParaRPr/>
          </a:p>
        </p:txBody>
      </p:sp>
      <p:sp>
        <p:nvSpPr>
          <p:cNvPr id="597" name="Google Shape;597;p32"/>
          <p:cNvSpPr txBox="1"/>
          <p:nvPr/>
        </p:nvSpPr>
        <p:spPr>
          <a:xfrm>
            <a:off x="4285400" y="7445239"/>
            <a:ext cx="2692500" cy="298800"/>
          </a:xfrm>
          <a:prstGeom prst="rect">
            <a:avLst/>
          </a:prstGeom>
          <a:solidFill>
            <a:srgbClr val="000000"/>
          </a:solidFill>
          <a:ln>
            <a:noFill/>
          </a:ln>
        </p:spPr>
        <p:txBody>
          <a:bodyPr anchorCtr="0" anchor="t" bIns="48975" lIns="48975" spcFirstLastPara="1" rIns="48975" wrap="square" tIns="48975">
            <a:noAutofit/>
          </a:bodyPr>
          <a:lstStyle/>
          <a:p>
            <a:pPr indent="0" lvl="0" marL="0" marR="0" rtl="0" algn="ctr">
              <a:lnSpc>
                <a:spcPct val="100000"/>
              </a:lnSpc>
              <a:spcBef>
                <a:spcPts val="0"/>
              </a:spcBef>
              <a:spcAft>
                <a:spcPts val="0"/>
              </a:spcAft>
              <a:buClr>
                <a:srgbClr val="FFFFFF"/>
              </a:buClr>
              <a:buSzPts val="1600"/>
              <a:buFont typeface="Spartan"/>
              <a:buNone/>
            </a:pPr>
            <a:r>
              <a:rPr lang="en-US">
                <a:solidFill>
                  <a:srgbClr val="FFFFFF"/>
                </a:solidFill>
                <a:latin typeface="Spartan"/>
                <a:ea typeface="Spartan"/>
                <a:cs typeface="Spartan"/>
                <a:sym typeface="Spartan"/>
              </a:rPr>
              <a:t>LESS OF THIS</a:t>
            </a:r>
            <a:endParaRPr/>
          </a:p>
        </p:txBody>
      </p:sp>
      <p:cxnSp>
        <p:nvCxnSpPr>
          <p:cNvPr id="598" name="Google Shape;598;p32"/>
          <p:cNvCxnSpPr/>
          <p:nvPr/>
        </p:nvCxnSpPr>
        <p:spPr>
          <a:xfrm flipH="1">
            <a:off x="-1112525" y="1143000"/>
            <a:ext cx="6400800" cy="15300"/>
          </a:xfrm>
          <a:prstGeom prst="straightConnector1">
            <a:avLst/>
          </a:prstGeom>
          <a:noFill/>
          <a:ln cap="flat" cmpd="sng" w="114300">
            <a:solidFill>
              <a:srgbClr val="000000"/>
            </a:solidFill>
            <a:prstDash val="solid"/>
            <a:round/>
            <a:headEnd len="med" w="med" type="none"/>
            <a:tailEnd len="med" w="med" type="none"/>
          </a:ln>
        </p:spPr>
      </p:cxnSp>
      <p:sp>
        <p:nvSpPr>
          <p:cNvPr id="599" name="Google Shape;599;p32"/>
          <p:cNvSpPr txBox="1"/>
          <p:nvPr/>
        </p:nvSpPr>
        <p:spPr>
          <a:xfrm>
            <a:off x="904605" y="3275550"/>
            <a:ext cx="2299800" cy="396000"/>
          </a:xfrm>
          <a:prstGeom prst="rect">
            <a:avLst/>
          </a:prstGeom>
          <a:noFill/>
          <a:ln>
            <a:noFill/>
          </a:ln>
        </p:spPr>
        <p:txBody>
          <a:bodyPr anchorCtr="0" anchor="ctr" bIns="48975" lIns="48975" spcFirstLastPara="1" rIns="48975" wrap="square" tIns="48975">
            <a:noAutofit/>
          </a:bodyPr>
          <a:lstStyle/>
          <a:p>
            <a:pPr indent="0" lvl="0" marL="0" marR="0" rtl="0" algn="l">
              <a:lnSpc>
                <a:spcPct val="100000"/>
              </a:lnSpc>
              <a:spcBef>
                <a:spcPts val="0"/>
              </a:spcBef>
              <a:spcAft>
                <a:spcPts val="0"/>
              </a:spcAft>
              <a:buClr>
                <a:srgbClr val="000000"/>
              </a:buClr>
              <a:buSzPts val="1600"/>
              <a:buFont typeface="Spartan"/>
              <a:buNone/>
            </a:pPr>
            <a:r>
              <a:rPr lang="en-US">
                <a:latin typeface="Spartan"/>
                <a:ea typeface="Spartan"/>
                <a:cs typeface="Spartan"/>
                <a:sym typeface="Spartan"/>
              </a:rPr>
              <a:t>HEALTHY MEALS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